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125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117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119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23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120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29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31.xml"/>
  <Override ContentType="application/vnd.openxmlformats-officedocument.presentationml.notesSlide+xml" PartName="/ppt/notesSlides/notesSlide127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116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24.xml"/>
  <Override ContentType="application/vnd.openxmlformats-officedocument.presentationml.notesSlide+xml" PartName="/ppt/notesSlides/notesSlide126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122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118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3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2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132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115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1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13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123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18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98.xml"/>
  <Override ContentType="application/vnd.openxmlformats-officedocument.presentationml.slide+xml" PartName="/ppt/slides/slide125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129.xml"/>
  <Override ContentType="application/vnd.openxmlformats-officedocument.presentationml.slide+xml" PartName="/ppt/slides/slide63.xml"/>
  <Override ContentType="application/vnd.openxmlformats-officedocument.presentationml.slide+xml" PartName="/ppt/slides/slide131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116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114.xml"/>
  <Override ContentType="application/vnd.openxmlformats-officedocument.presentationml.slide+xml" PartName="/ppt/slides/slide31.xml"/>
  <Override ContentType="application/vnd.openxmlformats-officedocument.presentationml.slide+xml" PartName="/ppt/slides/slide127.xml"/>
  <Override ContentType="application/vnd.openxmlformats-officedocument.presentationml.slide+xml" PartName="/ppt/slides/slide120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22.xml"/>
  <Override ContentType="application/vnd.openxmlformats-officedocument.presentationml.slide+xml" PartName="/ppt/slides/slide130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1.xml"/>
  <Override ContentType="application/vnd.openxmlformats-officedocument.presentationml.slide+xml" PartName="/ppt/slides/slide110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124.xml"/>
  <Override ContentType="application/vnd.openxmlformats-officedocument.presentationml.slide+xml" PartName="/ppt/slides/slide83.xml"/>
  <Override ContentType="application/vnd.openxmlformats-officedocument.presentationml.slide+xml" PartName="/ppt/slides/slide106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119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126.xml"/>
  <Override ContentType="application/vnd.openxmlformats-officedocument.presentationml.slide+xml" PartName="/ppt/slides/slide109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117.xml"/>
  <Override ContentType="application/vnd.openxmlformats-officedocument.presentationml.slide+xml" PartName="/ppt/slides/slide132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128.xml"/>
  <Override ContentType="application/vnd.openxmlformats-officedocument.presentationml.slide+xml" PartName="/ppt/slides/slide92.xml"/>
  <Override ContentType="application/vnd.openxmlformats-officedocument.presentationml.slide+xml" PartName="/ppt/slides/slide115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  <p:sldId id="354" r:id="rId104"/>
    <p:sldId id="355" r:id="rId105"/>
    <p:sldId id="356" r:id="rId106"/>
    <p:sldId id="357" r:id="rId107"/>
    <p:sldId id="358" r:id="rId108"/>
    <p:sldId id="359" r:id="rId109"/>
    <p:sldId id="360" r:id="rId110"/>
    <p:sldId id="361" r:id="rId111"/>
    <p:sldId id="362" r:id="rId112"/>
    <p:sldId id="363" r:id="rId113"/>
    <p:sldId id="364" r:id="rId114"/>
    <p:sldId id="365" r:id="rId115"/>
    <p:sldId id="366" r:id="rId116"/>
    <p:sldId id="367" r:id="rId117"/>
    <p:sldId id="368" r:id="rId118"/>
    <p:sldId id="369" r:id="rId119"/>
    <p:sldId id="370" r:id="rId120"/>
    <p:sldId id="371" r:id="rId121"/>
    <p:sldId id="372" r:id="rId122"/>
    <p:sldId id="373" r:id="rId123"/>
    <p:sldId id="374" r:id="rId124"/>
    <p:sldId id="375" r:id="rId125"/>
    <p:sldId id="376" r:id="rId126"/>
    <p:sldId id="377" r:id="rId127"/>
    <p:sldId id="378" r:id="rId128"/>
    <p:sldId id="379" r:id="rId129"/>
    <p:sldId id="380" r:id="rId130"/>
    <p:sldId id="381" r:id="rId131"/>
    <p:sldId id="382" r:id="rId132"/>
    <p:sldId id="383" r:id="rId133"/>
    <p:sldId id="384" r:id="rId134"/>
    <p:sldId id="385" r:id="rId135"/>
    <p:sldId id="386" r:id="rId136"/>
    <p:sldId id="387" r:id="rId137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07" Type="http://schemas.openxmlformats.org/officeDocument/2006/relationships/slide" Target="slides/slide102.xml"/><Relationship Id="rId106" Type="http://schemas.openxmlformats.org/officeDocument/2006/relationships/slide" Target="slides/slide101.xml"/><Relationship Id="rId105" Type="http://schemas.openxmlformats.org/officeDocument/2006/relationships/slide" Target="slides/slide100.xml"/><Relationship Id="rId104" Type="http://schemas.openxmlformats.org/officeDocument/2006/relationships/slide" Target="slides/slide99.xml"/><Relationship Id="rId109" Type="http://schemas.openxmlformats.org/officeDocument/2006/relationships/slide" Target="slides/slide104.xml"/><Relationship Id="rId108" Type="http://schemas.openxmlformats.org/officeDocument/2006/relationships/slide" Target="slides/slide103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103" Type="http://schemas.openxmlformats.org/officeDocument/2006/relationships/slide" Target="slides/slide98.xml"/><Relationship Id="rId102" Type="http://schemas.openxmlformats.org/officeDocument/2006/relationships/slide" Target="slides/slide97.xml"/><Relationship Id="rId101" Type="http://schemas.openxmlformats.org/officeDocument/2006/relationships/slide" Target="slides/slide96.xml"/><Relationship Id="rId100" Type="http://schemas.openxmlformats.org/officeDocument/2006/relationships/slide" Target="slides/slide95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29" Type="http://schemas.openxmlformats.org/officeDocument/2006/relationships/slide" Target="slides/slide124.xml"/><Relationship Id="rId128" Type="http://schemas.openxmlformats.org/officeDocument/2006/relationships/slide" Target="slides/slide123.xml"/><Relationship Id="rId127" Type="http://schemas.openxmlformats.org/officeDocument/2006/relationships/slide" Target="slides/slide122.xml"/><Relationship Id="rId126" Type="http://schemas.openxmlformats.org/officeDocument/2006/relationships/slide" Target="slides/slide121.xml"/><Relationship Id="rId26" Type="http://schemas.openxmlformats.org/officeDocument/2006/relationships/slide" Target="slides/slide21.xml"/><Relationship Id="rId121" Type="http://schemas.openxmlformats.org/officeDocument/2006/relationships/slide" Target="slides/slide116.xml"/><Relationship Id="rId25" Type="http://schemas.openxmlformats.org/officeDocument/2006/relationships/slide" Target="slides/slide20.xml"/><Relationship Id="rId120" Type="http://schemas.openxmlformats.org/officeDocument/2006/relationships/slide" Target="slides/slide115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125" Type="http://schemas.openxmlformats.org/officeDocument/2006/relationships/slide" Target="slides/slide120.xml"/><Relationship Id="rId29" Type="http://schemas.openxmlformats.org/officeDocument/2006/relationships/slide" Target="slides/slide24.xml"/><Relationship Id="rId124" Type="http://schemas.openxmlformats.org/officeDocument/2006/relationships/slide" Target="slides/slide119.xml"/><Relationship Id="rId123" Type="http://schemas.openxmlformats.org/officeDocument/2006/relationships/slide" Target="slides/slide118.xml"/><Relationship Id="rId122" Type="http://schemas.openxmlformats.org/officeDocument/2006/relationships/slide" Target="slides/slide117.xml"/><Relationship Id="rId95" Type="http://schemas.openxmlformats.org/officeDocument/2006/relationships/slide" Target="slides/slide90.xml"/><Relationship Id="rId94" Type="http://schemas.openxmlformats.org/officeDocument/2006/relationships/slide" Target="slides/slide89.xml"/><Relationship Id="rId97" Type="http://schemas.openxmlformats.org/officeDocument/2006/relationships/slide" Target="slides/slide92.xml"/><Relationship Id="rId96" Type="http://schemas.openxmlformats.org/officeDocument/2006/relationships/slide" Target="slides/slide91.xml"/><Relationship Id="rId11" Type="http://schemas.openxmlformats.org/officeDocument/2006/relationships/slide" Target="slides/slide6.xml"/><Relationship Id="rId99" Type="http://schemas.openxmlformats.org/officeDocument/2006/relationships/slide" Target="slides/slide94.xml"/><Relationship Id="rId10" Type="http://schemas.openxmlformats.org/officeDocument/2006/relationships/slide" Target="slides/slide5.xml"/><Relationship Id="rId98" Type="http://schemas.openxmlformats.org/officeDocument/2006/relationships/slide" Target="slides/slide93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91" Type="http://schemas.openxmlformats.org/officeDocument/2006/relationships/slide" Target="slides/slide86.xml"/><Relationship Id="rId90" Type="http://schemas.openxmlformats.org/officeDocument/2006/relationships/slide" Target="slides/slide85.xml"/><Relationship Id="rId93" Type="http://schemas.openxmlformats.org/officeDocument/2006/relationships/slide" Target="slides/slide88.xml"/><Relationship Id="rId92" Type="http://schemas.openxmlformats.org/officeDocument/2006/relationships/slide" Target="slides/slide87.xml"/><Relationship Id="rId118" Type="http://schemas.openxmlformats.org/officeDocument/2006/relationships/slide" Target="slides/slide113.xml"/><Relationship Id="rId117" Type="http://schemas.openxmlformats.org/officeDocument/2006/relationships/slide" Target="slides/slide112.xml"/><Relationship Id="rId116" Type="http://schemas.openxmlformats.org/officeDocument/2006/relationships/slide" Target="slides/slide111.xml"/><Relationship Id="rId115" Type="http://schemas.openxmlformats.org/officeDocument/2006/relationships/slide" Target="slides/slide110.xml"/><Relationship Id="rId119" Type="http://schemas.openxmlformats.org/officeDocument/2006/relationships/slide" Target="slides/slide114.xml"/><Relationship Id="rId15" Type="http://schemas.openxmlformats.org/officeDocument/2006/relationships/slide" Target="slides/slide10.xml"/><Relationship Id="rId110" Type="http://schemas.openxmlformats.org/officeDocument/2006/relationships/slide" Target="slides/slide105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14" Type="http://schemas.openxmlformats.org/officeDocument/2006/relationships/slide" Target="slides/slide109.xml"/><Relationship Id="rId18" Type="http://schemas.openxmlformats.org/officeDocument/2006/relationships/slide" Target="slides/slide13.xml"/><Relationship Id="rId113" Type="http://schemas.openxmlformats.org/officeDocument/2006/relationships/slide" Target="slides/slide108.xml"/><Relationship Id="rId112" Type="http://schemas.openxmlformats.org/officeDocument/2006/relationships/slide" Target="slides/slide107.xml"/><Relationship Id="rId111" Type="http://schemas.openxmlformats.org/officeDocument/2006/relationships/slide" Target="slides/slide106.xml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86" Type="http://schemas.openxmlformats.org/officeDocument/2006/relationships/slide" Target="slides/slide81.xml"/><Relationship Id="rId85" Type="http://schemas.openxmlformats.org/officeDocument/2006/relationships/slide" Target="slides/slide80.xml"/><Relationship Id="rId88" Type="http://schemas.openxmlformats.org/officeDocument/2006/relationships/slide" Target="slides/slide83.xml"/><Relationship Id="rId87" Type="http://schemas.openxmlformats.org/officeDocument/2006/relationships/slide" Target="slides/slide82.xml"/><Relationship Id="rId89" Type="http://schemas.openxmlformats.org/officeDocument/2006/relationships/slide" Target="slides/slide84.xml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75" Type="http://schemas.openxmlformats.org/officeDocument/2006/relationships/slide" Target="slides/slide70.xml"/><Relationship Id="rId74" Type="http://schemas.openxmlformats.org/officeDocument/2006/relationships/slide" Target="slides/slide69.xml"/><Relationship Id="rId77" Type="http://schemas.openxmlformats.org/officeDocument/2006/relationships/slide" Target="slides/slide72.xml"/><Relationship Id="rId76" Type="http://schemas.openxmlformats.org/officeDocument/2006/relationships/slide" Target="slides/slide71.xml"/><Relationship Id="rId79" Type="http://schemas.openxmlformats.org/officeDocument/2006/relationships/slide" Target="slides/slide74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137" Type="http://schemas.openxmlformats.org/officeDocument/2006/relationships/slide" Target="slides/slide132.xml"/><Relationship Id="rId132" Type="http://schemas.openxmlformats.org/officeDocument/2006/relationships/slide" Target="slides/slide127.xml"/><Relationship Id="rId131" Type="http://schemas.openxmlformats.org/officeDocument/2006/relationships/slide" Target="slides/slide126.xml"/><Relationship Id="rId130" Type="http://schemas.openxmlformats.org/officeDocument/2006/relationships/slide" Target="slides/slide125.xml"/><Relationship Id="rId136" Type="http://schemas.openxmlformats.org/officeDocument/2006/relationships/slide" Target="slides/slide131.xml"/><Relationship Id="rId135" Type="http://schemas.openxmlformats.org/officeDocument/2006/relationships/slide" Target="slides/slide130.xml"/><Relationship Id="rId134" Type="http://schemas.openxmlformats.org/officeDocument/2006/relationships/slide" Target="slides/slide129.xml"/><Relationship Id="rId133" Type="http://schemas.openxmlformats.org/officeDocument/2006/relationships/slide" Target="slides/slide128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66" Type="http://schemas.openxmlformats.org/officeDocument/2006/relationships/slide" Target="slides/slide61.xml"/><Relationship Id="rId65" Type="http://schemas.openxmlformats.org/officeDocument/2006/relationships/slide" Target="slides/slide60.xml"/><Relationship Id="rId68" Type="http://schemas.openxmlformats.org/officeDocument/2006/relationships/slide" Target="slides/slide63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69" Type="http://schemas.openxmlformats.org/officeDocument/2006/relationships/slide" Target="slides/slide6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5" Type="http://schemas.openxmlformats.org/officeDocument/2006/relationships/slide" Target="slides/slide50.xml"/><Relationship Id="rId54" Type="http://schemas.openxmlformats.org/officeDocument/2006/relationships/slide" Target="slides/slide49.xml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59" Type="http://schemas.openxmlformats.org/officeDocument/2006/relationships/slide" Target="slides/slide54.xml"/><Relationship Id="rId58" Type="http://schemas.openxmlformats.org/officeDocument/2006/relationships/slide" Target="slides/slide5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39bc9ec28ee_2_2:notes"/>
          <p:cNvSpPr/>
          <p:nvPr>
            <p:ph idx="2" type="sldImg"/>
          </p:nvPr>
        </p:nvSpPr>
        <p:spPr>
          <a:xfrm>
            <a:off x="889654" y="1119673"/>
            <a:ext cx="7165910" cy="302311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" name="Google Shape;54;g39bc9ec28ee_2_2:notes"/>
          <p:cNvSpPr txBox="1"/>
          <p:nvPr>
            <p:ph idx="1" type="body"/>
          </p:nvPr>
        </p:nvSpPr>
        <p:spPr>
          <a:xfrm>
            <a:off x="894522" y="4310743"/>
            <a:ext cx="7156174" cy="35269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g39bc9ec28ee_2_2:notes"/>
          <p:cNvSpPr txBox="1"/>
          <p:nvPr>
            <p:ph idx="12" type="sldNum"/>
          </p:nvPr>
        </p:nvSpPr>
        <p:spPr>
          <a:xfrm>
            <a:off x="5066887" y="8507964"/>
            <a:ext cx="3876261" cy="44942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9bc9ec28ee_2_39:notes"/>
          <p:cNvSpPr/>
          <p:nvPr>
            <p:ph idx="2" type="sldImg"/>
          </p:nvPr>
        </p:nvSpPr>
        <p:spPr>
          <a:xfrm>
            <a:off x="889654" y="1119673"/>
            <a:ext cx="7165910" cy="302311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8" name="Google Shape;108;g39bc9ec28ee_2_39:notes"/>
          <p:cNvSpPr txBox="1"/>
          <p:nvPr>
            <p:ph idx="1" type="body"/>
          </p:nvPr>
        </p:nvSpPr>
        <p:spPr>
          <a:xfrm>
            <a:off x="894522" y="4310743"/>
            <a:ext cx="7156174" cy="35269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g39bc9ec28ee_2_39:notes"/>
          <p:cNvSpPr txBox="1"/>
          <p:nvPr>
            <p:ph idx="12" type="sldNum"/>
          </p:nvPr>
        </p:nvSpPr>
        <p:spPr>
          <a:xfrm>
            <a:off x="5066887" y="8507964"/>
            <a:ext cx="3876261" cy="44942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g39bc9ec28ee_2_399:notes"/>
          <p:cNvSpPr/>
          <p:nvPr>
            <p:ph idx="2" type="sldImg"/>
          </p:nvPr>
        </p:nvSpPr>
        <p:spPr>
          <a:xfrm>
            <a:off x="889654" y="1119673"/>
            <a:ext cx="7165910" cy="302311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8" name="Google Shape;648;g39bc9ec28ee_2_399:notes"/>
          <p:cNvSpPr txBox="1"/>
          <p:nvPr>
            <p:ph idx="1" type="body"/>
          </p:nvPr>
        </p:nvSpPr>
        <p:spPr>
          <a:xfrm>
            <a:off x="894522" y="4310743"/>
            <a:ext cx="7156174" cy="35269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9" name="Google Shape;649;g39bc9ec28ee_2_399:notes"/>
          <p:cNvSpPr txBox="1"/>
          <p:nvPr>
            <p:ph idx="12" type="sldNum"/>
          </p:nvPr>
        </p:nvSpPr>
        <p:spPr>
          <a:xfrm>
            <a:off x="5066887" y="8507964"/>
            <a:ext cx="3876261" cy="44942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39bc9ec28ee_2_403:notes"/>
          <p:cNvSpPr/>
          <p:nvPr>
            <p:ph idx="2" type="sldImg"/>
          </p:nvPr>
        </p:nvSpPr>
        <p:spPr>
          <a:xfrm>
            <a:off x="889654" y="1119673"/>
            <a:ext cx="7165910" cy="302311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4" name="Google Shape;654;g39bc9ec28ee_2_403:notes"/>
          <p:cNvSpPr txBox="1"/>
          <p:nvPr>
            <p:ph idx="1" type="body"/>
          </p:nvPr>
        </p:nvSpPr>
        <p:spPr>
          <a:xfrm>
            <a:off x="894522" y="4310743"/>
            <a:ext cx="7156174" cy="35269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5" name="Google Shape;655;g39bc9ec28ee_2_403:notes"/>
          <p:cNvSpPr txBox="1"/>
          <p:nvPr>
            <p:ph idx="12" type="sldNum"/>
          </p:nvPr>
        </p:nvSpPr>
        <p:spPr>
          <a:xfrm>
            <a:off x="5066887" y="8507964"/>
            <a:ext cx="3876261" cy="44942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39bc9ec28ee_2_407:notes"/>
          <p:cNvSpPr/>
          <p:nvPr>
            <p:ph idx="2" type="sldImg"/>
          </p:nvPr>
        </p:nvSpPr>
        <p:spPr>
          <a:xfrm>
            <a:off x="889654" y="1119673"/>
            <a:ext cx="7165910" cy="302311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0" name="Google Shape;660;g39bc9ec28ee_2_407:notes"/>
          <p:cNvSpPr txBox="1"/>
          <p:nvPr>
            <p:ph idx="1" type="body"/>
          </p:nvPr>
        </p:nvSpPr>
        <p:spPr>
          <a:xfrm>
            <a:off x="894522" y="4310743"/>
            <a:ext cx="7156174" cy="35269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1" name="Google Shape;661;g39bc9ec28ee_2_407:notes"/>
          <p:cNvSpPr txBox="1"/>
          <p:nvPr>
            <p:ph idx="12" type="sldNum"/>
          </p:nvPr>
        </p:nvSpPr>
        <p:spPr>
          <a:xfrm>
            <a:off x="5066887" y="8507964"/>
            <a:ext cx="3876261" cy="44942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g39bc9ec28ee_2_411:notes"/>
          <p:cNvSpPr/>
          <p:nvPr>
            <p:ph idx="2" type="sldImg"/>
          </p:nvPr>
        </p:nvSpPr>
        <p:spPr>
          <a:xfrm>
            <a:off x="889654" y="1119673"/>
            <a:ext cx="7165910" cy="302311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6" name="Google Shape;666;g39bc9ec28ee_2_411:notes"/>
          <p:cNvSpPr txBox="1"/>
          <p:nvPr>
            <p:ph idx="1" type="body"/>
          </p:nvPr>
        </p:nvSpPr>
        <p:spPr>
          <a:xfrm>
            <a:off x="894522" y="4310743"/>
            <a:ext cx="7156174" cy="35269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7" name="Google Shape;667;g39bc9ec28ee_2_411:notes"/>
          <p:cNvSpPr txBox="1"/>
          <p:nvPr>
            <p:ph idx="12" type="sldNum"/>
          </p:nvPr>
        </p:nvSpPr>
        <p:spPr>
          <a:xfrm>
            <a:off x="5066887" y="8507964"/>
            <a:ext cx="3876261" cy="44942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39bc9ec28ee_2_415:notes"/>
          <p:cNvSpPr/>
          <p:nvPr>
            <p:ph idx="2" type="sldImg"/>
          </p:nvPr>
        </p:nvSpPr>
        <p:spPr>
          <a:xfrm>
            <a:off x="889654" y="1119673"/>
            <a:ext cx="7165910" cy="302311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2" name="Google Shape;672;g39bc9ec28ee_2_415:notes"/>
          <p:cNvSpPr txBox="1"/>
          <p:nvPr>
            <p:ph idx="1" type="body"/>
          </p:nvPr>
        </p:nvSpPr>
        <p:spPr>
          <a:xfrm>
            <a:off x="894522" y="4310743"/>
            <a:ext cx="7156174" cy="35269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3" name="Google Shape;673;g39bc9ec28ee_2_415:notes"/>
          <p:cNvSpPr txBox="1"/>
          <p:nvPr>
            <p:ph idx="12" type="sldNum"/>
          </p:nvPr>
        </p:nvSpPr>
        <p:spPr>
          <a:xfrm>
            <a:off x="5066887" y="8507964"/>
            <a:ext cx="3876261" cy="44942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g39bc9ec28ee_2_419:notes"/>
          <p:cNvSpPr/>
          <p:nvPr>
            <p:ph idx="2" type="sldImg"/>
          </p:nvPr>
        </p:nvSpPr>
        <p:spPr>
          <a:xfrm>
            <a:off x="889654" y="1119673"/>
            <a:ext cx="7165910" cy="302311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8" name="Google Shape;678;g39bc9ec28ee_2_419:notes"/>
          <p:cNvSpPr txBox="1"/>
          <p:nvPr>
            <p:ph idx="1" type="body"/>
          </p:nvPr>
        </p:nvSpPr>
        <p:spPr>
          <a:xfrm>
            <a:off x="894522" y="4310743"/>
            <a:ext cx="7156174" cy="35269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9" name="Google Shape;679;g39bc9ec28ee_2_419:notes"/>
          <p:cNvSpPr txBox="1"/>
          <p:nvPr>
            <p:ph idx="12" type="sldNum"/>
          </p:nvPr>
        </p:nvSpPr>
        <p:spPr>
          <a:xfrm>
            <a:off x="5066887" y="8507964"/>
            <a:ext cx="3876261" cy="44942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g39bc9ec28ee_2_423:notes"/>
          <p:cNvSpPr/>
          <p:nvPr>
            <p:ph idx="2" type="sldImg"/>
          </p:nvPr>
        </p:nvSpPr>
        <p:spPr>
          <a:xfrm>
            <a:off x="889654" y="1119673"/>
            <a:ext cx="7165910" cy="302311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4" name="Google Shape;684;g39bc9ec28ee_2_423:notes"/>
          <p:cNvSpPr txBox="1"/>
          <p:nvPr>
            <p:ph idx="1" type="body"/>
          </p:nvPr>
        </p:nvSpPr>
        <p:spPr>
          <a:xfrm>
            <a:off x="894522" y="4310743"/>
            <a:ext cx="7156174" cy="35269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5" name="Google Shape;685;g39bc9ec28ee_2_423:notes"/>
          <p:cNvSpPr txBox="1"/>
          <p:nvPr>
            <p:ph idx="12" type="sldNum"/>
          </p:nvPr>
        </p:nvSpPr>
        <p:spPr>
          <a:xfrm>
            <a:off x="5066887" y="8507964"/>
            <a:ext cx="3876261" cy="44942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g39bc9ec28ee_2_427:notes"/>
          <p:cNvSpPr/>
          <p:nvPr>
            <p:ph idx="2" type="sldImg"/>
          </p:nvPr>
        </p:nvSpPr>
        <p:spPr>
          <a:xfrm>
            <a:off x="889654" y="1119673"/>
            <a:ext cx="7165910" cy="302311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0" name="Google Shape;690;g39bc9ec28ee_2_427:notes"/>
          <p:cNvSpPr txBox="1"/>
          <p:nvPr>
            <p:ph idx="1" type="body"/>
          </p:nvPr>
        </p:nvSpPr>
        <p:spPr>
          <a:xfrm>
            <a:off x="894522" y="4310743"/>
            <a:ext cx="7156174" cy="35269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1" name="Google Shape;691;g39bc9ec28ee_2_427:notes"/>
          <p:cNvSpPr txBox="1"/>
          <p:nvPr>
            <p:ph idx="12" type="sldNum"/>
          </p:nvPr>
        </p:nvSpPr>
        <p:spPr>
          <a:xfrm>
            <a:off x="5066887" y="8507964"/>
            <a:ext cx="3876261" cy="44942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39bc9ec28ee_2_431:notes"/>
          <p:cNvSpPr/>
          <p:nvPr>
            <p:ph idx="2" type="sldImg"/>
          </p:nvPr>
        </p:nvSpPr>
        <p:spPr>
          <a:xfrm>
            <a:off x="889654" y="1119673"/>
            <a:ext cx="7165910" cy="302311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6" name="Google Shape;696;g39bc9ec28ee_2_431:notes"/>
          <p:cNvSpPr txBox="1"/>
          <p:nvPr>
            <p:ph idx="1" type="body"/>
          </p:nvPr>
        </p:nvSpPr>
        <p:spPr>
          <a:xfrm>
            <a:off x="894522" y="4310743"/>
            <a:ext cx="7156174" cy="35269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7" name="Google Shape;697;g39bc9ec28ee_2_431:notes"/>
          <p:cNvSpPr txBox="1"/>
          <p:nvPr>
            <p:ph idx="12" type="sldNum"/>
          </p:nvPr>
        </p:nvSpPr>
        <p:spPr>
          <a:xfrm>
            <a:off x="5066887" y="8507964"/>
            <a:ext cx="3876261" cy="44942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39bc9ec28ee_2_435:notes"/>
          <p:cNvSpPr/>
          <p:nvPr>
            <p:ph idx="2" type="sldImg"/>
          </p:nvPr>
        </p:nvSpPr>
        <p:spPr>
          <a:xfrm>
            <a:off x="889654" y="1119673"/>
            <a:ext cx="7165910" cy="302311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2" name="Google Shape;702;g39bc9ec28ee_2_435:notes"/>
          <p:cNvSpPr txBox="1"/>
          <p:nvPr>
            <p:ph idx="1" type="body"/>
          </p:nvPr>
        </p:nvSpPr>
        <p:spPr>
          <a:xfrm>
            <a:off x="894522" y="4310743"/>
            <a:ext cx="7156174" cy="35269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3" name="Google Shape;703;g39bc9ec28ee_2_435:notes"/>
          <p:cNvSpPr txBox="1"/>
          <p:nvPr>
            <p:ph idx="12" type="sldNum"/>
          </p:nvPr>
        </p:nvSpPr>
        <p:spPr>
          <a:xfrm>
            <a:off x="5066887" y="8507964"/>
            <a:ext cx="3876261" cy="44942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9bc9ec28ee_2_43:notes"/>
          <p:cNvSpPr/>
          <p:nvPr>
            <p:ph idx="2" type="sldImg"/>
          </p:nvPr>
        </p:nvSpPr>
        <p:spPr>
          <a:xfrm>
            <a:off x="889654" y="1119673"/>
            <a:ext cx="7165910" cy="302311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4" name="Google Shape;114;g39bc9ec28ee_2_43:notes"/>
          <p:cNvSpPr txBox="1"/>
          <p:nvPr>
            <p:ph idx="1" type="body"/>
          </p:nvPr>
        </p:nvSpPr>
        <p:spPr>
          <a:xfrm>
            <a:off x="894522" y="4310743"/>
            <a:ext cx="7156174" cy="35269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g39bc9ec28ee_2_43:notes"/>
          <p:cNvSpPr txBox="1"/>
          <p:nvPr>
            <p:ph idx="12" type="sldNum"/>
          </p:nvPr>
        </p:nvSpPr>
        <p:spPr>
          <a:xfrm>
            <a:off x="5066887" y="8507964"/>
            <a:ext cx="3876261" cy="44942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39bc9ec28ee_2_439:notes"/>
          <p:cNvSpPr/>
          <p:nvPr>
            <p:ph idx="2" type="sldImg"/>
          </p:nvPr>
        </p:nvSpPr>
        <p:spPr>
          <a:xfrm>
            <a:off x="889654" y="1119673"/>
            <a:ext cx="7165910" cy="302311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8" name="Google Shape;708;g39bc9ec28ee_2_439:notes"/>
          <p:cNvSpPr txBox="1"/>
          <p:nvPr>
            <p:ph idx="1" type="body"/>
          </p:nvPr>
        </p:nvSpPr>
        <p:spPr>
          <a:xfrm>
            <a:off x="894522" y="4310743"/>
            <a:ext cx="7156174" cy="35269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9" name="Google Shape;709;g39bc9ec28ee_2_439:notes"/>
          <p:cNvSpPr txBox="1"/>
          <p:nvPr>
            <p:ph idx="12" type="sldNum"/>
          </p:nvPr>
        </p:nvSpPr>
        <p:spPr>
          <a:xfrm>
            <a:off x="5066887" y="8507964"/>
            <a:ext cx="3876261" cy="44942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g39bc9ec28ee_2_443:notes"/>
          <p:cNvSpPr/>
          <p:nvPr>
            <p:ph idx="2" type="sldImg"/>
          </p:nvPr>
        </p:nvSpPr>
        <p:spPr>
          <a:xfrm>
            <a:off x="889654" y="1119673"/>
            <a:ext cx="7165910" cy="302311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4" name="Google Shape;714;g39bc9ec28ee_2_443:notes"/>
          <p:cNvSpPr txBox="1"/>
          <p:nvPr>
            <p:ph idx="1" type="body"/>
          </p:nvPr>
        </p:nvSpPr>
        <p:spPr>
          <a:xfrm>
            <a:off x="894522" y="4310743"/>
            <a:ext cx="7156174" cy="35269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5" name="Google Shape;715;g39bc9ec28ee_2_443:notes"/>
          <p:cNvSpPr txBox="1"/>
          <p:nvPr>
            <p:ph idx="12" type="sldNum"/>
          </p:nvPr>
        </p:nvSpPr>
        <p:spPr>
          <a:xfrm>
            <a:off x="5066887" y="8507964"/>
            <a:ext cx="3876261" cy="44942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g39bc9ec28ee_2_447:notes"/>
          <p:cNvSpPr/>
          <p:nvPr>
            <p:ph idx="2" type="sldImg"/>
          </p:nvPr>
        </p:nvSpPr>
        <p:spPr>
          <a:xfrm>
            <a:off x="889654" y="1119673"/>
            <a:ext cx="7165910" cy="302311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0" name="Google Shape;720;g39bc9ec28ee_2_447:notes"/>
          <p:cNvSpPr txBox="1"/>
          <p:nvPr>
            <p:ph idx="1" type="body"/>
          </p:nvPr>
        </p:nvSpPr>
        <p:spPr>
          <a:xfrm>
            <a:off x="894522" y="4310743"/>
            <a:ext cx="7156174" cy="35269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1" name="Google Shape;721;g39bc9ec28ee_2_447:notes"/>
          <p:cNvSpPr txBox="1"/>
          <p:nvPr>
            <p:ph idx="12" type="sldNum"/>
          </p:nvPr>
        </p:nvSpPr>
        <p:spPr>
          <a:xfrm>
            <a:off x="5066887" y="8507964"/>
            <a:ext cx="3876261" cy="44942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g39bc9ec28ee_2_451:notes"/>
          <p:cNvSpPr/>
          <p:nvPr>
            <p:ph idx="2" type="sldImg"/>
          </p:nvPr>
        </p:nvSpPr>
        <p:spPr>
          <a:xfrm>
            <a:off x="889654" y="1119673"/>
            <a:ext cx="7165910" cy="302311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6" name="Google Shape;726;g39bc9ec28ee_2_451:notes"/>
          <p:cNvSpPr txBox="1"/>
          <p:nvPr>
            <p:ph idx="1" type="body"/>
          </p:nvPr>
        </p:nvSpPr>
        <p:spPr>
          <a:xfrm>
            <a:off x="894522" y="4310743"/>
            <a:ext cx="7156174" cy="35269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7" name="Google Shape;727;g39bc9ec28ee_2_451:notes"/>
          <p:cNvSpPr txBox="1"/>
          <p:nvPr>
            <p:ph idx="12" type="sldNum"/>
          </p:nvPr>
        </p:nvSpPr>
        <p:spPr>
          <a:xfrm>
            <a:off x="5066887" y="8507964"/>
            <a:ext cx="3876261" cy="44942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g39bc9ec28ee_2_455:notes"/>
          <p:cNvSpPr/>
          <p:nvPr>
            <p:ph idx="2" type="sldImg"/>
          </p:nvPr>
        </p:nvSpPr>
        <p:spPr>
          <a:xfrm>
            <a:off x="889654" y="1119673"/>
            <a:ext cx="7165910" cy="302311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2" name="Google Shape;732;g39bc9ec28ee_2_455:notes"/>
          <p:cNvSpPr txBox="1"/>
          <p:nvPr>
            <p:ph idx="1" type="body"/>
          </p:nvPr>
        </p:nvSpPr>
        <p:spPr>
          <a:xfrm>
            <a:off x="894522" y="4310743"/>
            <a:ext cx="7156174" cy="35269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3" name="Google Shape;733;g39bc9ec28ee_2_455:notes"/>
          <p:cNvSpPr txBox="1"/>
          <p:nvPr>
            <p:ph idx="12" type="sldNum"/>
          </p:nvPr>
        </p:nvSpPr>
        <p:spPr>
          <a:xfrm>
            <a:off x="5066887" y="8507964"/>
            <a:ext cx="3876261" cy="44942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g39bc9ec28ee_2_459:notes"/>
          <p:cNvSpPr/>
          <p:nvPr>
            <p:ph idx="2" type="sldImg"/>
          </p:nvPr>
        </p:nvSpPr>
        <p:spPr>
          <a:xfrm>
            <a:off x="889654" y="1119673"/>
            <a:ext cx="7165910" cy="302311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8" name="Google Shape;738;g39bc9ec28ee_2_459:notes"/>
          <p:cNvSpPr txBox="1"/>
          <p:nvPr>
            <p:ph idx="1" type="body"/>
          </p:nvPr>
        </p:nvSpPr>
        <p:spPr>
          <a:xfrm>
            <a:off x="894522" y="4310743"/>
            <a:ext cx="7156174" cy="35269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9" name="Google Shape;739;g39bc9ec28ee_2_459:notes"/>
          <p:cNvSpPr txBox="1"/>
          <p:nvPr>
            <p:ph idx="12" type="sldNum"/>
          </p:nvPr>
        </p:nvSpPr>
        <p:spPr>
          <a:xfrm>
            <a:off x="5066887" y="8507964"/>
            <a:ext cx="3876261" cy="44942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g39bc9ec28ee_2_463:notes"/>
          <p:cNvSpPr/>
          <p:nvPr>
            <p:ph idx="2" type="sldImg"/>
          </p:nvPr>
        </p:nvSpPr>
        <p:spPr>
          <a:xfrm>
            <a:off x="889654" y="1119673"/>
            <a:ext cx="7165910" cy="302311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4" name="Google Shape;744;g39bc9ec28ee_2_463:notes"/>
          <p:cNvSpPr txBox="1"/>
          <p:nvPr>
            <p:ph idx="1" type="body"/>
          </p:nvPr>
        </p:nvSpPr>
        <p:spPr>
          <a:xfrm>
            <a:off x="894522" y="4310743"/>
            <a:ext cx="7156174" cy="35269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5" name="Google Shape;745;g39bc9ec28ee_2_463:notes"/>
          <p:cNvSpPr txBox="1"/>
          <p:nvPr>
            <p:ph idx="12" type="sldNum"/>
          </p:nvPr>
        </p:nvSpPr>
        <p:spPr>
          <a:xfrm>
            <a:off x="5066887" y="8507964"/>
            <a:ext cx="3876261" cy="44942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g39bc9ec28ee_2_467:notes"/>
          <p:cNvSpPr/>
          <p:nvPr>
            <p:ph idx="2" type="sldImg"/>
          </p:nvPr>
        </p:nvSpPr>
        <p:spPr>
          <a:xfrm>
            <a:off x="889654" y="1119673"/>
            <a:ext cx="7165910" cy="302311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0" name="Google Shape;750;g39bc9ec28ee_2_467:notes"/>
          <p:cNvSpPr txBox="1"/>
          <p:nvPr>
            <p:ph idx="1" type="body"/>
          </p:nvPr>
        </p:nvSpPr>
        <p:spPr>
          <a:xfrm>
            <a:off x="894522" y="4310743"/>
            <a:ext cx="7156174" cy="35269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1" name="Google Shape;751;g39bc9ec28ee_2_467:notes"/>
          <p:cNvSpPr txBox="1"/>
          <p:nvPr>
            <p:ph idx="12" type="sldNum"/>
          </p:nvPr>
        </p:nvSpPr>
        <p:spPr>
          <a:xfrm>
            <a:off x="5066887" y="8507964"/>
            <a:ext cx="3876261" cy="44942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g39bc9ec28ee_2_471:notes"/>
          <p:cNvSpPr/>
          <p:nvPr>
            <p:ph idx="2" type="sldImg"/>
          </p:nvPr>
        </p:nvSpPr>
        <p:spPr>
          <a:xfrm>
            <a:off x="889654" y="1119673"/>
            <a:ext cx="7165910" cy="302311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6" name="Google Shape;756;g39bc9ec28ee_2_471:notes"/>
          <p:cNvSpPr txBox="1"/>
          <p:nvPr>
            <p:ph idx="1" type="body"/>
          </p:nvPr>
        </p:nvSpPr>
        <p:spPr>
          <a:xfrm>
            <a:off x="894522" y="4310743"/>
            <a:ext cx="7156174" cy="35269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7" name="Google Shape;757;g39bc9ec28ee_2_471:notes"/>
          <p:cNvSpPr txBox="1"/>
          <p:nvPr>
            <p:ph idx="12" type="sldNum"/>
          </p:nvPr>
        </p:nvSpPr>
        <p:spPr>
          <a:xfrm>
            <a:off x="5066887" y="8507964"/>
            <a:ext cx="3876261" cy="44942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g39bc9ec28ee_2_475:notes"/>
          <p:cNvSpPr/>
          <p:nvPr>
            <p:ph idx="2" type="sldImg"/>
          </p:nvPr>
        </p:nvSpPr>
        <p:spPr>
          <a:xfrm>
            <a:off x="889654" y="1119673"/>
            <a:ext cx="7165910" cy="302311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2" name="Google Shape;762;g39bc9ec28ee_2_475:notes"/>
          <p:cNvSpPr txBox="1"/>
          <p:nvPr>
            <p:ph idx="1" type="body"/>
          </p:nvPr>
        </p:nvSpPr>
        <p:spPr>
          <a:xfrm>
            <a:off x="894522" y="4310743"/>
            <a:ext cx="7156174" cy="35269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3" name="Google Shape;763;g39bc9ec28ee_2_475:notes"/>
          <p:cNvSpPr txBox="1"/>
          <p:nvPr>
            <p:ph idx="12" type="sldNum"/>
          </p:nvPr>
        </p:nvSpPr>
        <p:spPr>
          <a:xfrm>
            <a:off x="5066887" y="8507964"/>
            <a:ext cx="3876261" cy="44942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9bc9ec28ee_2_47:notes"/>
          <p:cNvSpPr/>
          <p:nvPr>
            <p:ph idx="2" type="sldImg"/>
          </p:nvPr>
        </p:nvSpPr>
        <p:spPr>
          <a:xfrm>
            <a:off x="889654" y="1119673"/>
            <a:ext cx="7165910" cy="302311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0" name="Google Shape;120;g39bc9ec28ee_2_47:notes"/>
          <p:cNvSpPr txBox="1"/>
          <p:nvPr>
            <p:ph idx="1" type="body"/>
          </p:nvPr>
        </p:nvSpPr>
        <p:spPr>
          <a:xfrm>
            <a:off x="894522" y="4310743"/>
            <a:ext cx="7156174" cy="35269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g39bc9ec28ee_2_47:notes"/>
          <p:cNvSpPr txBox="1"/>
          <p:nvPr>
            <p:ph idx="12" type="sldNum"/>
          </p:nvPr>
        </p:nvSpPr>
        <p:spPr>
          <a:xfrm>
            <a:off x="5066887" y="8507964"/>
            <a:ext cx="3876261" cy="44942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g39bc9ec28ee_2_479:notes"/>
          <p:cNvSpPr/>
          <p:nvPr>
            <p:ph idx="2" type="sldImg"/>
          </p:nvPr>
        </p:nvSpPr>
        <p:spPr>
          <a:xfrm>
            <a:off x="889654" y="1119673"/>
            <a:ext cx="7165910" cy="302311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8" name="Google Shape;768;g39bc9ec28ee_2_479:notes"/>
          <p:cNvSpPr txBox="1"/>
          <p:nvPr>
            <p:ph idx="1" type="body"/>
          </p:nvPr>
        </p:nvSpPr>
        <p:spPr>
          <a:xfrm>
            <a:off x="894522" y="4310743"/>
            <a:ext cx="7156174" cy="35269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9" name="Google Shape;769;g39bc9ec28ee_2_479:notes"/>
          <p:cNvSpPr txBox="1"/>
          <p:nvPr>
            <p:ph idx="12" type="sldNum"/>
          </p:nvPr>
        </p:nvSpPr>
        <p:spPr>
          <a:xfrm>
            <a:off x="5066887" y="8507964"/>
            <a:ext cx="3876261" cy="44942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39bc9ec28ee_2_483:notes"/>
          <p:cNvSpPr/>
          <p:nvPr>
            <p:ph idx="2" type="sldImg"/>
          </p:nvPr>
        </p:nvSpPr>
        <p:spPr>
          <a:xfrm>
            <a:off x="889654" y="1119673"/>
            <a:ext cx="7165910" cy="302311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4" name="Google Shape;774;g39bc9ec28ee_2_483:notes"/>
          <p:cNvSpPr txBox="1"/>
          <p:nvPr>
            <p:ph idx="1" type="body"/>
          </p:nvPr>
        </p:nvSpPr>
        <p:spPr>
          <a:xfrm>
            <a:off x="894522" y="4310743"/>
            <a:ext cx="7156174" cy="35269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5" name="Google Shape;775;g39bc9ec28ee_2_483:notes"/>
          <p:cNvSpPr txBox="1"/>
          <p:nvPr>
            <p:ph idx="12" type="sldNum"/>
          </p:nvPr>
        </p:nvSpPr>
        <p:spPr>
          <a:xfrm>
            <a:off x="5066887" y="8507964"/>
            <a:ext cx="3876261" cy="44942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g39bc9ec28ee_2_487:notes"/>
          <p:cNvSpPr/>
          <p:nvPr>
            <p:ph idx="2" type="sldImg"/>
          </p:nvPr>
        </p:nvSpPr>
        <p:spPr>
          <a:xfrm>
            <a:off x="889654" y="1119673"/>
            <a:ext cx="7165910" cy="302311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80" name="Google Shape;780;g39bc9ec28ee_2_487:notes"/>
          <p:cNvSpPr txBox="1"/>
          <p:nvPr>
            <p:ph idx="1" type="body"/>
          </p:nvPr>
        </p:nvSpPr>
        <p:spPr>
          <a:xfrm>
            <a:off x="894522" y="4310743"/>
            <a:ext cx="7156174" cy="35269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1" name="Google Shape;781;g39bc9ec28ee_2_487:notes"/>
          <p:cNvSpPr txBox="1"/>
          <p:nvPr>
            <p:ph idx="12" type="sldNum"/>
          </p:nvPr>
        </p:nvSpPr>
        <p:spPr>
          <a:xfrm>
            <a:off x="5066887" y="8507964"/>
            <a:ext cx="3876261" cy="44942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g39bc9ec28ee_2_491:notes"/>
          <p:cNvSpPr/>
          <p:nvPr>
            <p:ph idx="2" type="sldImg"/>
          </p:nvPr>
        </p:nvSpPr>
        <p:spPr>
          <a:xfrm>
            <a:off x="889654" y="1119673"/>
            <a:ext cx="7165910" cy="302311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86" name="Google Shape;786;g39bc9ec28ee_2_491:notes"/>
          <p:cNvSpPr txBox="1"/>
          <p:nvPr>
            <p:ph idx="1" type="body"/>
          </p:nvPr>
        </p:nvSpPr>
        <p:spPr>
          <a:xfrm>
            <a:off x="894522" y="4310743"/>
            <a:ext cx="7156174" cy="35269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7" name="Google Shape;787;g39bc9ec28ee_2_491:notes"/>
          <p:cNvSpPr txBox="1"/>
          <p:nvPr>
            <p:ph idx="12" type="sldNum"/>
          </p:nvPr>
        </p:nvSpPr>
        <p:spPr>
          <a:xfrm>
            <a:off x="5066887" y="8507964"/>
            <a:ext cx="3876261" cy="44942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g39bc9ec28ee_2_495:notes"/>
          <p:cNvSpPr/>
          <p:nvPr>
            <p:ph idx="2" type="sldImg"/>
          </p:nvPr>
        </p:nvSpPr>
        <p:spPr>
          <a:xfrm>
            <a:off x="889654" y="1119673"/>
            <a:ext cx="7165910" cy="302311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92" name="Google Shape;792;g39bc9ec28ee_2_495:notes"/>
          <p:cNvSpPr txBox="1"/>
          <p:nvPr>
            <p:ph idx="1" type="body"/>
          </p:nvPr>
        </p:nvSpPr>
        <p:spPr>
          <a:xfrm>
            <a:off x="894522" y="4310743"/>
            <a:ext cx="7156174" cy="35269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3" name="Google Shape;793;g39bc9ec28ee_2_495:notes"/>
          <p:cNvSpPr txBox="1"/>
          <p:nvPr>
            <p:ph idx="12" type="sldNum"/>
          </p:nvPr>
        </p:nvSpPr>
        <p:spPr>
          <a:xfrm>
            <a:off x="5066887" y="8507964"/>
            <a:ext cx="3876261" cy="44942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g39bc9ec28ee_2_499:notes"/>
          <p:cNvSpPr/>
          <p:nvPr>
            <p:ph idx="2" type="sldImg"/>
          </p:nvPr>
        </p:nvSpPr>
        <p:spPr>
          <a:xfrm>
            <a:off x="889654" y="1119673"/>
            <a:ext cx="7165910" cy="302311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98" name="Google Shape;798;g39bc9ec28ee_2_499:notes"/>
          <p:cNvSpPr txBox="1"/>
          <p:nvPr>
            <p:ph idx="1" type="body"/>
          </p:nvPr>
        </p:nvSpPr>
        <p:spPr>
          <a:xfrm>
            <a:off x="894522" y="4310743"/>
            <a:ext cx="7156174" cy="35269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9" name="Google Shape;799;g39bc9ec28ee_2_499:notes"/>
          <p:cNvSpPr txBox="1"/>
          <p:nvPr>
            <p:ph idx="12" type="sldNum"/>
          </p:nvPr>
        </p:nvSpPr>
        <p:spPr>
          <a:xfrm>
            <a:off x="5066887" y="8507964"/>
            <a:ext cx="3876261" cy="44942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g39bc9ec28ee_2_503:notes"/>
          <p:cNvSpPr/>
          <p:nvPr>
            <p:ph idx="2" type="sldImg"/>
          </p:nvPr>
        </p:nvSpPr>
        <p:spPr>
          <a:xfrm>
            <a:off x="889654" y="1119673"/>
            <a:ext cx="7165910" cy="302311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04" name="Google Shape;804;g39bc9ec28ee_2_503:notes"/>
          <p:cNvSpPr txBox="1"/>
          <p:nvPr>
            <p:ph idx="1" type="body"/>
          </p:nvPr>
        </p:nvSpPr>
        <p:spPr>
          <a:xfrm>
            <a:off x="894522" y="4310743"/>
            <a:ext cx="7156174" cy="35269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5" name="Google Shape;805;g39bc9ec28ee_2_503:notes"/>
          <p:cNvSpPr txBox="1"/>
          <p:nvPr>
            <p:ph idx="12" type="sldNum"/>
          </p:nvPr>
        </p:nvSpPr>
        <p:spPr>
          <a:xfrm>
            <a:off x="5066887" y="8507964"/>
            <a:ext cx="3876261" cy="44942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g39bc9ec28ee_2_507:notes"/>
          <p:cNvSpPr/>
          <p:nvPr>
            <p:ph idx="2" type="sldImg"/>
          </p:nvPr>
        </p:nvSpPr>
        <p:spPr>
          <a:xfrm>
            <a:off x="889654" y="1119673"/>
            <a:ext cx="7165910" cy="302311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10" name="Google Shape;810;g39bc9ec28ee_2_507:notes"/>
          <p:cNvSpPr txBox="1"/>
          <p:nvPr>
            <p:ph idx="1" type="body"/>
          </p:nvPr>
        </p:nvSpPr>
        <p:spPr>
          <a:xfrm>
            <a:off x="894522" y="4310743"/>
            <a:ext cx="7156174" cy="35269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1" name="Google Shape;811;g39bc9ec28ee_2_507:notes"/>
          <p:cNvSpPr txBox="1"/>
          <p:nvPr>
            <p:ph idx="12" type="sldNum"/>
          </p:nvPr>
        </p:nvSpPr>
        <p:spPr>
          <a:xfrm>
            <a:off x="5066887" y="8507964"/>
            <a:ext cx="3876261" cy="44942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g39bc9ec28ee_2_511:notes"/>
          <p:cNvSpPr/>
          <p:nvPr>
            <p:ph idx="2" type="sldImg"/>
          </p:nvPr>
        </p:nvSpPr>
        <p:spPr>
          <a:xfrm>
            <a:off x="889654" y="1119673"/>
            <a:ext cx="7165910" cy="302311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16" name="Google Shape;816;g39bc9ec28ee_2_511:notes"/>
          <p:cNvSpPr txBox="1"/>
          <p:nvPr>
            <p:ph idx="1" type="body"/>
          </p:nvPr>
        </p:nvSpPr>
        <p:spPr>
          <a:xfrm>
            <a:off x="894522" y="4310743"/>
            <a:ext cx="7156174" cy="35269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7" name="Google Shape;817;g39bc9ec28ee_2_511:notes"/>
          <p:cNvSpPr txBox="1"/>
          <p:nvPr>
            <p:ph idx="12" type="sldNum"/>
          </p:nvPr>
        </p:nvSpPr>
        <p:spPr>
          <a:xfrm>
            <a:off x="5066887" y="8507964"/>
            <a:ext cx="3876261" cy="44942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0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g39bc9ec28ee_2_515:notes"/>
          <p:cNvSpPr/>
          <p:nvPr>
            <p:ph idx="2" type="sldImg"/>
          </p:nvPr>
        </p:nvSpPr>
        <p:spPr>
          <a:xfrm>
            <a:off x="889654" y="1119673"/>
            <a:ext cx="7165910" cy="302311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22" name="Google Shape;822;g39bc9ec28ee_2_515:notes"/>
          <p:cNvSpPr txBox="1"/>
          <p:nvPr>
            <p:ph idx="1" type="body"/>
          </p:nvPr>
        </p:nvSpPr>
        <p:spPr>
          <a:xfrm>
            <a:off x="894522" y="4310743"/>
            <a:ext cx="7156174" cy="35269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3" name="Google Shape;823;g39bc9ec28ee_2_515:notes"/>
          <p:cNvSpPr txBox="1"/>
          <p:nvPr>
            <p:ph idx="12" type="sldNum"/>
          </p:nvPr>
        </p:nvSpPr>
        <p:spPr>
          <a:xfrm>
            <a:off x="5066887" y="8507964"/>
            <a:ext cx="3876261" cy="44942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9bc9ec28ee_2_51:notes"/>
          <p:cNvSpPr/>
          <p:nvPr>
            <p:ph idx="2" type="sldImg"/>
          </p:nvPr>
        </p:nvSpPr>
        <p:spPr>
          <a:xfrm>
            <a:off x="889654" y="1119673"/>
            <a:ext cx="7165910" cy="302311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6" name="Google Shape;126;g39bc9ec28ee_2_51:notes"/>
          <p:cNvSpPr txBox="1"/>
          <p:nvPr>
            <p:ph idx="1" type="body"/>
          </p:nvPr>
        </p:nvSpPr>
        <p:spPr>
          <a:xfrm>
            <a:off x="894522" y="4310743"/>
            <a:ext cx="7156174" cy="35269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g39bc9ec28ee_2_51:notes"/>
          <p:cNvSpPr txBox="1"/>
          <p:nvPr>
            <p:ph idx="12" type="sldNum"/>
          </p:nvPr>
        </p:nvSpPr>
        <p:spPr>
          <a:xfrm>
            <a:off x="5066887" y="8507964"/>
            <a:ext cx="3876261" cy="44942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6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g39bc9ec28ee_2_519:notes"/>
          <p:cNvSpPr/>
          <p:nvPr>
            <p:ph idx="2" type="sldImg"/>
          </p:nvPr>
        </p:nvSpPr>
        <p:spPr>
          <a:xfrm>
            <a:off x="889654" y="1119673"/>
            <a:ext cx="7165910" cy="302311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28" name="Google Shape;828;g39bc9ec28ee_2_519:notes"/>
          <p:cNvSpPr txBox="1"/>
          <p:nvPr>
            <p:ph idx="1" type="body"/>
          </p:nvPr>
        </p:nvSpPr>
        <p:spPr>
          <a:xfrm>
            <a:off x="894522" y="4310743"/>
            <a:ext cx="7156174" cy="35269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9" name="Google Shape;829;g39bc9ec28ee_2_519:notes"/>
          <p:cNvSpPr txBox="1"/>
          <p:nvPr>
            <p:ph idx="12" type="sldNum"/>
          </p:nvPr>
        </p:nvSpPr>
        <p:spPr>
          <a:xfrm>
            <a:off x="5066887" y="8507964"/>
            <a:ext cx="3876261" cy="44942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g39bc9ec28ee_2_523:notes"/>
          <p:cNvSpPr/>
          <p:nvPr>
            <p:ph idx="2" type="sldImg"/>
          </p:nvPr>
        </p:nvSpPr>
        <p:spPr>
          <a:xfrm>
            <a:off x="889654" y="1119673"/>
            <a:ext cx="7165910" cy="302311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34" name="Google Shape;834;g39bc9ec28ee_2_523:notes"/>
          <p:cNvSpPr txBox="1"/>
          <p:nvPr>
            <p:ph idx="1" type="body"/>
          </p:nvPr>
        </p:nvSpPr>
        <p:spPr>
          <a:xfrm>
            <a:off x="894522" y="4310743"/>
            <a:ext cx="7156174" cy="35269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5" name="Google Shape;835;g39bc9ec28ee_2_523:notes"/>
          <p:cNvSpPr txBox="1"/>
          <p:nvPr>
            <p:ph idx="12" type="sldNum"/>
          </p:nvPr>
        </p:nvSpPr>
        <p:spPr>
          <a:xfrm>
            <a:off x="5066887" y="8507964"/>
            <a:ext cx="3876261" cy="44942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8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g39bc9ec28ee_2_527:notes"/>
          <p:cNvSpPr/>
          <p:nvPr>
            <p:ph idx="2" type="sldImg"/>
          </p:nvPr>
        </p:nvSpPr>
        <p:spPr>
          <a:xfrm>
            <a:off x="889654" y="1119673"/>
            <a:ext cx="7165910" cy="302311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40" name="Google Shape;840;g39bc9ec28ee_2_527:notes"/>
          <p:cNvSpPr txBox="1"/>
          <p:nvPr>
            <p:ph idx="1" type="body"/>
          </p:nvPr>
        </p:nvSpPr>
        <p:spPr>
          <a:xfrm>
            <a:off x="894522" y="4310743"/>
            <a:ext cx="7156174" cy="35269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1" name="Google Shape;841;g39bc9ec28ee_2_527:notes"/>
          <p:cNvSpPr txBox="1"/>
          <p:nvPr>
            <p:ph idx="12" type="sldNum"/>
          </p:nvPr>
        </p:nvSpPr>
        <p:spPr>
          <a:xfrm>
            <a:off x="5066887" y="8507964"/>
            <a:ext cx="3876261" cy="44942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9bc9ec28ee_2_55:notes"/>
          <p:cNvSpPr/>
          <p:nvPr>
            <p:ph idx="2" type="sldImg"/>
          </p:nvPr>
        </p:nvSpPr>
        <p:spPr>
          <a:xfrm>
            <a:off x="889654" y="1119673"/>
            <a:ext cx="7165910" cy="302311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2" name="Google Shape;132;g39bc9ec28ee_2_55:notes"/>
          <p:cNvSpPr txBox="1"/>
          <p:nvPr>
            <p:ph idx="1" type="body"/>
          </p:nvPr>
        </p:nvSpPr>
        <p:spPr>
          <a:xfrm>
            <a:off x="894522" y="4310743"/>
            <a:ext cx="7156174" cy="35269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g39bc9ec28ee_2_55:notes"/>
          <p:cNvSpPr txBox="1"/>
          <p:nvPr>
            <p:ph idx="12" type="sldNum"/>
          </p:nvPr>
        </p:nvSpPr>
        <p:spPr>
          <a:xfrm>
            <a:off x="5066887" y="8507964"/>
            <a:ext cx="3876261" cy="44942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9bc9ec28ee_2_59:notes"/>
          <p:cNvSpPr/>
          <p:nvPr>
            <p:ph idx="2" type="sldImg"/>
          </p:nvPr>
        </p:nvSpPr>
        <p:spPr>
          <a:xfrm>
            <a:off x="889654" y="1119673"/>
            <a:ext cx="7165910" cy="302311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8" name="Google Shape;138;g39bc9ec28ee_2_59:notes"/>
          <p:cNvSpPr txBox="1"/>
          <p:nvPr>
            <p:ph idx="1" type="body"/>
          </p:nvPr>
        </p:nvSpPr>
        <p:spPr>
          <a:xfrm>
            <a:off x="894522" y="4310743"/>
            <a:ext cx="7156174" cy="35269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g39bc9ec28ee_2_59:notes"/>
          <p:cNvSpPr txBox="1"/>
          <p:nvPr>
            <p:ph idx="12" type="sldNum"/>
          </p:nvPr>
        </p:nvSpPr>
        <p:spPr>
          <a:xfrm>
            <a:off x="5066887" y="8507964"/>
            <a:ext cx="3876261" cy="44942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9bc9ec28ee_2_63:notes"/>
          <p:cNvSpPr/>
          <p:nvPr>
            <p:ph idx="2" type="sldImg"/>
          </p:nvPr>
        </p:nvSpPr>
        <p:spPr>
          <a:xfrm>
            <a:off x="889654" y="1119673"/>
            <a:ext cx="7165910" cy="302311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4" name="Google Shape;144;g39bc9ec28ee_2_63:notes"/>
          <p:cNvSpPr txBox="1"/>
          <p:nvPr>
            <p:ph idx="1" type="body"/>
          </p:nvPr>
        </p:nvSpPr>
        <p:spPr>
          <a:xfrm>
            <a:off x="894522" y="4310743"/>
            <a:ext cx="7156174" cy="35269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g39bc9ec28ee_2_63:notes"/>
          <p:cNvSpPr txBox="1"/>
          <p:nvPr>
            <p:ph idx="12" type="sldNum"/>
          </p:nvPr>
        </p:nvSpPr>
        <p:spPr>
          <a:xfrm>
            <a:off x="5066887" y="8507964"/>
            <a:ext cx="3876261" cy="44942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39bc9ec28ee_2_67:notes"/>
          <p:cNvSpPr/>
          <p:nvPr>
            <p:ph idx="2" type="sldImg"/>
          </p:nvPr>
        </p:nvSpPr>
        <p:spPr>
          <a:xfrm>
            <a:off x="889654" y="1119673"/>
            <a:ext cx="7165910" cy="302311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0" name="Google Shape;150;g39bc9ec28ee_2_67:notes"/>
          <p:cNvSpPr txBox="1"/>
          <p:nvPr>
            <p:ph idx="1" type="body"/>
          </p:nvPr>
        </p:nvSpPr>
        <p:spPr>
          <a:xfrm>
            <a:off x="894522" y="4310743"/>
            <a:ext cx="7156174" cy="35269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g39bc9ec28ee_2_67:notes"/>
          <p:cNvSpPr txBox="1"/>
          <p:nvPr>
            <p:ph idx="12" type="sldNum"/>
          </p:nvPr>
        </p:nvSpPr>
        <p:spPr>
          <a:xfrm>
            <a:off x="5066887" y="8507964"/>
            <a:ext cx="3876261" cy="44942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9bc9ec28ee_2_71:notes"/>
          <p:cNvSpPr/>
          <p:nvPr>
            <p:ph idx="2" type="sldImg"/>
          </p:nvPr>
        </p:nvSpPr>
        <p:spPr>
          <a:xfrm>
            <a:off x="889654" y="1119673"/>
            <a:ext cx="7165910" cy="302311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6" name="Google Shape;156;g39bc9ec28ee_2_71:notes"/>
          <p:cNvSpPr txBox="1"/>
          <p:nvPr>
            <p:ph idx="1" type="body"/>
          </p:nvPr>
        </p:nvSpPr>
        <p:spPr>
          <a:xfrm>
            <a:off x="894522" y="4310743"/>
            <a:ext cx="7156174" cy="35269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g39bc9ec28ee_2_71:notes"/>
          <p:cNvSpPr txBox="1"/>
          <p:nvPr>
            <p:ph idx="12" type="sldNum"/>
          </p:nvPr>
        </p:nvSpPr>
        <p:spPr>
          <a:xfrm>
            <a:off x="5066887" y="8507964"/>
            <a:ext cx="3876261" cy="44942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39bc9ec28ee_2_75:notes"/>
          <p:cNvSpPr/>
          <p:nvPr>
            <p:ph idx="2" type="sldImg"/>
          </p:nvPr>
        </p:nvSpPr>
        <p:spPr>
          <a:xfrm>
            <a:off x="889654" y="1119673"/>
            <a:ext cx="7165910" cy="302311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2" name="Google Shape;162;g39bc9ec28ee_2_75:notes"/>
          <p:cNvSpPr txBox="1"/>
          <p:nvPr>
            <p:ph idx="1" type="body"/>
          </p:nvPr>
        </p:nvSpPr>
        <p:spPr>
          <a:xfrm>
            <a:off x="894522" y="4310743"/>
            <a:ext cx="7156174" cy="35269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g39bc9ec28ee_2_75:notes"/>
          <p:cNvSpPr txBox="1"/>
          <p:nvPr>
            <p:ph idx="12" type="sldNum"/>
          </p:nvPr>
        </p:nvSpPr>
        <p:spPr>
          <a:xfrm>
            <a:off x="5066887" y="8507964"/>
            <a:ext cx="3876261" cy="44942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9bc9ec28ee_2_7:notes"/>
          <p:cNvSpPr/>
          <p:nvPr>
            <p:ph idx="2" type="sldImg"/>
          </p:nvPr>
        </p:nvSpPr>
        <p:spPr>
          <a:xfrm>
            <a:off x="889654" y="1119673"/>
            <a:ext cx="7165910" cy="302311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" name="Google Shape;60;g39bc9ec28ee_2_7:notes"/>
          <p:cNvSpPr txBox="1"/>
          <p:nvPr>
            <p:ph idx="1" type="body"/>
          </p:nvPr>
        </p:nvSpPr>
        <p:spPr>
          <a:xfrm>
            <a:off x="894522" y="4310743"/>
            <a:ext cx="7156174" cy="35269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g39bc9ec28ee_2_7:notes"/>
          <p:cNvSpPr txBox="1"/>
          <p:nvPr>
            <p:ph idx="12" type="sldNum"/>
          </p:nvPr>
        </p:nvSpPr>
        <p:spPr>
          <a:xfrm>
            <a:off x="5066887" y="8507964"/>
            <a:ext cx="3876261" cy="44942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39bc9ec28ee_2_79:notes"/>
          <p:cNvSpPr/>
          <p:nvPr>
            <p:ph idx="2" type="sldImg"/>
          </p:nvPr>
        </p:nvSpPr>
        <p:spPr>
          <a:xfrm>
            <a:off x="889654" y="1119673"/>
            <a:ext cx="7165910" cy="302311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8" name="Google Shape;168;g39bc9ec28ee_2_79:notes"/>
          <p:cNvSpPr txBox="1"/>
          <p:nvPr>
            <p:ph idx="1" type="body"/>
          </p:nvPr>
        </p:nvSpPr>
        <p:spPr>
          <a:xfrm>
            <a:off x="894522" y="4310743"/>
            <a:ext cx="7156174" cy="35269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g39bc9ec28ee_2_79:notes"/>
          <p:cNvSpPr txBox="1"/>
          <p:nvPr>
            <p:ph idx="12" type="sldNum"/>
          </p:nvPr>
        </p:nvSpPr>
        <p:spPr>
          <a:xfrm>
            <a:off x="5066887" y="8507964"/>
            <a:ext cx="3876261" cy="44942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39bc9ec28ee_2_83:notes"/>
          <p:cNvSpPr/>
          <p:nvPr>
            <p:ph idx="2" type="sldImg"/>
          </p:nvPr>
        </p:nvSpPr>
        <p:spPr>
          <a:xfrm>
            <a:off x="889654" y="1119673"/>
            <a:ext cx="7165910" cy="302311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4" name="Google Shape;174;g39bc9ec28ee_2_83:notes"/>
          <p:cNvSpPr txBox="1"/>
          <p:nvPr>
            <p:ph idx="1" type="body"/>
          </p:nvPr>
        </p:nvSpPr>
        <p:spPr>
          <a:xfrm>
            <a:off x="894522" y="4310743"/>
            <a:ext cx="7156174" cy="35269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g39bc9ec28ee_2_83:notes"/>
          <p:cNvSpPr txBox="1"/>
          <p:nvPr>
            <p:ph idx="12" type="sldNum"/>
          </p:nvPr>
        </p:nvSpPr>
        <p:spPr>
          <a:xfrm>
            <a:off x="5066887" y="8507964"/>
            <a:ext cx="3876261" cy="44942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9bc9ec28ee_2_87:notes"/>
          <p:cNvSpPr/>
          <p:nvPr>
            <p:ph idx="2" type="sldImg"/>
          </p:nvPr>
        </p:nvSpPr>
        <p:spPr>
          <a:xfrm>
            <a:off x="889654" y="1119673"/>
            <a:ext cx="7165910" cy="302311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0" name="Google Shape;180;g39bc9ec28ee_2_87:notes"/>
          <p:cNvSpPr txBox="1"/>
          <p:nvPr>
            <p:ph idx="1" type="body"/>
          </p:nvPr>
        </p:nvSpPr>
        <p:spPr>
          <a:xfrm>
            <a:off x="894522" y="4310743"/>
            <a:ext cx="7156174" cy="35269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g39bc9ec28ee_2_87:notes"/>
          <p:cNvSpPr txBox="1"/>
          <p:nvPr>
            <p:ph idx="12" type="sldNum"/>
          </p:nvPr>
        </p:nvSpPr>
        <p:spPr>
          <a:xfrm>
            <a:off x="5066887" y="8507964"/>
            <a:ext cx="3876261" cy="44942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9bc9ec28ee_2_91:notes"/>
          <p:cNvSpPr/>
          <p:nvPr>
            <p:ph idx="2" type="sldImg"/>
          </p:nvPr>
        </p:nvSpPr>
        <p:spPr>
          <a:xfrm>
            <a:off x="889654" y="1119673"/>
            <a:ext cx="7165910" cy="302311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6" name="Google Shape;186;g39bc9ec28ee_2_91:notes"/>
          <p:cNvSpPr txBox="1"/>
          <p:nvPr>
            <p:ph idx="1" type="body"/>
          </p:nvPr>
        </p:nvSpPr>
        <p:spPr>
          <a:xfrm>
            <a:off x="894522" y="4310743"/>
            <a:ext cx="7156174" cy="35269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g39bc9ec28ee_2_91:notes"/>
          <p:cNvSpPr txBox="1"/>
          <p:nvPr>
            <p:ph idx="12" type="sldNum"/>
          </p:nvPr>
        </p:nvSpPr>
        <p:spPr>
          <a:xfrm>
            <a:off x="5066887" y="8507964"/>
            <a:ext cx="3876261" cy="44942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39bc9ec28ee_2_95:notes"/>
          <p:cNvSpPr/>
          <p:nvPr>
            <p:ph idx="2" type="sldImg"/>
          </p:nvPr>
        </p:nvSpPr>
        <p:spPr>
          <a:xfrm>
            <a:off x="889654" y="1119673"/>
            <a:ext cx="7165910" cy="302311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2" name="Google Shape;192;g39bc9ec28ee_2_95:notes"/>
          <p:cNvSpPr txBox="1"/>
          <p:nvPr>
            <p:ph idx="1" type="body"/>
          </p:nvPr>
        </p:nvSpPr>
        <p:spPr>
          <a:xfrm>
            <a:off x="894522" y="4310743"/>
            <a:ext cx="7156174" cy="35269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g39bc9ec28ee_2_95:notes"/>
          <p:cNvSpPr txBox="1"/>
          <p:nvPr>
            <p:ph idx="12" type="sldNum"/>
          </p:nvPr>
        </p:nvSpPr>
        <p:spPr>
          <a:xfrm>
            <a:off x="5066887" y="8507964"/>
            <a:ext cx="3876261" cy="44942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39bc9ec28ee_2_99:notes"/>
          <p:cNvSpPr/>
          <p:nvPr>
            <p:ph idx="2" type="sldImg"/>
          </p:nvPr>
        </p:nvSpPr>
        <p:spPr>
          <a:xfrm>
            <a:off x="889654" y="1119673"/>
            <a:ext cx="7165910" cy="302311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8" name="Google Shape;198;g39bc9ec28ee_2_99:notes"/>
          <p:cNvSpPr txBox="1"/>
          <p:nvPr>
            <p:ph idx="1" type="body"/>
          </p:nvPr>
        </p:nvSpPr>
        <p:spPr>
          <a:xfrm>
            <a:off x="894522" y="4310743"/>
            <a:ext cx="7156174" cy="35269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g39bc9ec28ee_2_99:notes"/>
          <p:cNvSpPr txBox="1"/>
          <p:nvPr>
            <p:ph idx="12" type="sldNum"/>
          </p:nvPr>
        </p:nvSpPr>
        <p:spPr>
          <a:xfrm>
            <a:off x="5066887" y="8507964"/>
            <a:ext cx="3876261" cy="44942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39bc9ec28ee_2_103:notes"/>
          <p:cNvSpPr/>
          <p:nvPr>
            <p:ph idx="2" type="sldImg"/>
          </p:nvPr>
        </p:nvSpPr>
        <p:spPr>
          <a:xfrm>
            <a:off x="889654" y="1119673"/>
            <a:ext cx="7165910" cy="302311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4" name="Google Shape;204;g39bc9ec28ee_2_103:notes"/>
          <p:cNvSpPr txBox="1"/>
          <p:nvPr>
            <p:ph idx="1" type="body"/>
          </p:nvPr>
        </p:nvSpPr>
        <p:spPr>
          <a:xfrm>
            <a:off x="894522" y="4310743"/>
            <a:ext cx="7156174" cy="35269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g39bc9ec28ee_2_103:notes"/>
          <p:cNvSpPr txBox="1"/>
          <p:nvPr>
            <p:ph idx="12" type="sldNum"/>
          </p:nvPr>
        </p:nvSpPr>
        <p:spPr>
          <a:xfrm>
            <a:off x="5066887" y="8507964"/>
            <a:ext cx="3876261" cy="44942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39bc9ec28ee_2_107:notes"/>
          <p:cNvSpPr/>
          <p:nvPr>
            <p:ph idx="2" type="sldImg"/>
          </p:nvPr>
        </p:nvSpPr>
        <p:spPr>
          <a:xfrm>
            <a:off x="889654" y="1119673"/>
            <a:ext cx="7165910" cy="302311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0" name="Google Shape;210;g39bc9ec28ee_2_107:notes"/>
          <p:cNvSpPr txBox="1"/>
          <p:nvPr>
            <p:ph idx="1" type="body"/>
          </p:nvPr>
        </p:nvSpPr>
        <p:spPr>
          <a:xfrm>
            <a:off x="894522" y="4310743"/>
            <a:ext cx="7156174" cy="35269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g39bc9ec28ee_2_107:notes"/>
          <p:cNvSpPr txBox="1"/>
          <p:nvPr>
            <p:ph idx="12" type="sldNum"/>
          </p:nvPr>
        </p:nvSpPr>
        <p:spPr>
          <a:xfrm>
            <a:off x="5066887" y="8507964"/>
            <a:ext cx="3876261" cy="44942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9bc9ec28ee_2_111:notes"/>
          <p:cNvSpPr/>
          <p:nvPr>
            <p:ph idx="2" type="sldImg"/>
          </p:nvPr>
        </p:nvSpPr>
        <p:spPr>
          <a:xfrm>
            <a:off x="889654" y="1119673"/>
            <a:ext cx="7165910" cy="302311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6" name="Google Shape;216;g39bc9ec28ee_2_111:notes"/>
          <p:cNvSpPr txBox="1"/>
          <p:nvPr>
            <p:ph idx="1" type="body"/>
          </p:nvPr>
        </p:nvSpPr>
        <p:spPr>
          <a:xfrm>
            <a:off x="894522" y="4310743"/>
            <a:ext cx="7156174" cy="35269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g39bc9ec28ee_2_111:notes"/>
          <p:cNvSpPr txBox="1"/>
          <p:nvPr>
            <p:ph idx="12" type="sldNum"/>
          </p:nvPr>
        </p:nvSpPr>
        <p:spPr>
          <a:xfrm>
            <a:off x="5066887" y="8507964"/>
            <a:ext cx="3876261" cy="44942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39bc9ec28ee_2_115:notes"/>
          <p:cNvSpPr/>
          <p:nvPr>
            <p:ph idx="2" type="sldImg"/>
          </p:nvPr>
        </p:nvSpPr>
        <p:spPr>
          <a:xfrm>
            <a:off x="889654" y="1119673"/>
            <a:ext cx="7165910" cy="302311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2" name="Google Shape;222;g39bc9ec28ee_2_115:notes"/>
          <p:cNvSpPr txBox="1"/>
          <p:nvPr>
            <p:ph idx="1" type="body"/>
          </p:nvPr>
        </p:nvSpPr>
        <p:spPr>
          <a:xfrm>
            <a:off x="894522" y="4310743"/>
            <a:ext cx="7156174" cy="35269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g39bc9ec28ee_2_115:notes"/>
          <p:cNvSpPr txBox="1"/>
          <p:nvPr>
            <p:ph idx="12" type="sldNum"/>
          </p:nvPr>
        </p:nvSpPr>
        <p:spPr>
          <a:xfrm>
            <a:off x="5066887" y="8507964"/>
            <a:ext cx="3876261" cy="44942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9bc9ec28ee_2_11:notes"/>
          <p:cNvSpPr/>
          <p:nvPr>
            <p:ph idx="2" type="sldImg"/>
          </p:nvPr>
        </p:nvSpPr>
        <p:spPr>
          <a:xfrm>
            <a:off x="889654" y="1119673"/>
            <a:ext cx="7165910" cy="302311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" name="Google Shape;66;g39bc9ec28ee_2_11:notes"/>
          <p:cNvSpPr txBox="1"/>
          <p:nvPr>
            <p:ph idx="1" type="body"/>
          </p:nvPr>
        </p:nvSpPr>
        <p:spPr>
          <a:xfrm>
            <a:off x="894522" y="4310743"/>
            <a:ext cx="7156174" cy="35269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g39bc9ec28ee_2_11:notes"/>
          <p:cNvSpPr txBox="1"/>
          <p:nvPr>
            <p:ph idx="12" type="sldNum"/>
          </p:nvPr>
        </p:nvSpPr>
        <p:spPr>
          <a:xfrm>
            <a:off x="5066887" y="8507964"/>
            <a:ext cx="3876261" cy="44942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39bc9ec28ee_2_119:notes"/>
          <p:cNvSpPr/>
          <p:nvPr>
            <p:ph idx="2" type="sldImg"/>
          </p:nvPr>
        </p:nvSpPr>
        <p:spPr>
          <a:xfrm>
            <a:off x="889654" y="1119673"/>
            <a:ext cx="7165910" cy="302311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8" name="Google Shape;228;g39bc9ec28ee_2_119:notes"/>
          <p:cNvSpPr txBox="1"/>
          <p:nvPr>
            <p:ph idx="1" type="body"/>
          </p:nvPr>
        </p:nvSpPr>
        <p:spPr>
          <a:xfrm>
            <a:off x="894522" y="4310743"/>
            <a:ext cx="7156174" cy="35269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g39bc9ec28ee_2_119:notes"/>
          <p:cNvSpPr txBox="1"/>
          <p:nvPr>
            <p:ph idx="12" type="sldNum"/>
          </p:nvPr>
        </p:nvSpPr>
        <p:spPr>
          <a:xfrm>
            <a:off x="5066887" y="8507964"/>
            <a:ext cx="3876261" cy="44942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39bc9ec28ee_2_123:notes"/>
          <p:cNvSpPr/>
          <p:nvPr>
            <p:ph idx="2" type="sldImg"/>
          </p:nvPr>
        </p:nvSpPr>
        <p:spPr>
          <a:xfrm>
            <a:off x="889654" y="1119673"/>
            <a:ext cx="7165910" cy="302311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4" name="Google Shape;234;g39bc9ec28ee_2_123:notes"/>
          <p:cNvSpPr txBox="1"/>
          <p:nvPr>
            <p:ph idx="1" type="body"/>
          </p:nvPr>
        </p:nvSpPr>
        <p:spPr>
          <a:xfrm>
            <a:off x="894522" y="4310743"/>
            <a:ext cx="7156174" cy="35269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g39bc9ec28ee_2_123:notes"/>
          <p:cNvSpPr txBox="1"/>
          <p:nvPr>
            <p:ph idx="12" type="sldNum"/>
          </p:nvPr>
        </p:nvSpPr>
        <p:spPr>
          <a:xfrm>
            <a:off x="5066887" y="8507964"/>
            <a:ext cx="3876261" cy="44942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39bc9ec28ee_2_127:notes"/>
          <p:cNvSpPr/>
          <p:nvPr>
            <p:ph idx="2" type="sldImg"/>
          </p:nvPr>
        </p:nvSpPr>
        <p:spPr>
          <a:xfrm>
            <a:off x="889654" y="1119673"/>
            <a:ext cx="7165910" cy="302311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0" name="Google Shape;240;g39bc9ec28ee_2_127:notes"/>
          <p:cNvSpPr txBox="1"/>
          <p:nvPr>
            <p:ph idx="1" type="body"/>
          </p:nvPr>
        </p:nvSpPr>
        <p:spPr>
          <a:xfrm>
            <a:off x="894522" y="4310743"/>
            <a:ext cx="7156174" cy="35269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g39bc9ec28ee_2_127:notes"/>
          <p:cNvSpPr txBox="1"/>
          <p:nvPr>
            <p:ph idx="12" type="sldNum"/>
          </p:nvPr>
        </p:nvSpPr>
        <p:spPr>
          <a:xfrm>
            <a:off x="5066887" y="8507964"/>
            <a:ext cx="3876261" cy="44942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39bc9ec28ee_2_131:notes"/>
          <p:cNvSpPr/>
          <p:nvPr>
            <p:ph idx="2" type="sldImg"/>
          </p:nvPr>
        </p:nvSpPr>
        <p:spPr>
          <a:xfrm>
            <a:off x="889654" y="1119673"/>
            <a:ext cx="7165910" cy="302311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6" name="Google Shape;246;g39bc9ec28ee_2_131:notes"/>
          <p:cNvSpPr txBox="1"/>
          <p:nvPr>
            <p:ph idx="1" type="body"/>
          </p:nvPr>
        </p:nvSpPr>
        <p:spPr>
          <a:xfrm>
            <a:off x="894522" y="4310743"/>
            <a:ext cx="7156174" cy="35269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g39bc9ec28ee_2_131:notes"/>
          <p:cNvSpPr txBox="1"/>
          <p:nvPr>
            <p:ph idx="12" type="sldNum"/>
          </p:nvPr>
        </p:nvSpPr>
        <p:spPr>
          <a:xfrm>
            <a:off x="5066887" y="8507964"/>
            <a:ext cx="3876261" cy="44942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39bc9ec28ee_2_135:notes"/>
          <p:cNvSpPr/>
          <p:nvPr>
            <p:ph idx="2" type="sldImg"/>
          </p:nvPr>
        </p:nvSpPr>
        <p:spPr>
          <a:xfrm>
            <a:off x="889654" y="1119673"/>
            <a:ext cx="7165910" cy="302311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2" name="Google Shape;252;g39bc9ec28ee_2_135:notes"/>
          <p:cNvSpPr txBox="1"/>
          <p:nvPr>
            <p:ph idx="1" type="body"/>
          </p:nvPr>
        </p:nvSpPr>
        <p:spPr>
          <a:xfrm>
            <a:off x="894522" y="4310743"/>
            <a:ext cx="7156174" cy="35269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g39bc9ec28ee_2_135:notes"/>
          <p:cNvSpPr txBox="1"/>
          <p:nvPr>
            <p:ph idx="12" type="sldNum"/>
          </p:nvPr>
        </p:nvSpPr>
        <p:spPr>
          <a:xfrm>
            <a:off x="5066887" y="8507964"/>
            <a:ext cx="3876261" cy="44942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39bc9ec28ee_2_139:notes"/>
          <p:cNvSpPr/>
          <p:nvPr>
            <p:ph idx="2" type="sldImg"/>
          </p:nvPr>
        </p:nvSpPr>
        <p:spPr>
          <a:xfrm>
            <a:off x="889654" y="1119673"/>
            <a:ext cx="7165910" cy="302311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8" name="Google Shape;258;g39bc9ec28ee_2_139:notes"/>
          <p:cNvSpPr txBox="1"/>
          <p:nvPr>
            <p:ph idx="1" type="body"/>
          </p:nvPr>
        </p:nvSpPr>
        <p:spPr>
          <a:xfrm>
            <a:off x="894522" y="4310743"/>
            <a:ext cx="7156174" cy="35269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g39bc9ec28ee_2_139:notes"/>
          <p:cNvSpPr txBox="1"/>
          <p:nvPr>
            <p:ph idx="12" type="sldNum"/>
          </p:nvPr>
        </p:nvSpPr>
        <p:spPr>
          <a:xfrm>
            <a:off x="5066887" y="8507964"/>
            <a:ext cx="3876261" cy="44942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39bc9ec28ee_2_143:notes"/>
          <p:cNvSpPr/>
          <p:nvPr>
            <p:ph idx="2" type="sldImg"/>
          </p:nvPr>
        </p:nvSpPr>
        <p:spPr>
          <a:xfrm>
            <a:off x="889654" y="1119673"/>
            <a:ext cx="7165910" cy="302311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4" name="Google Shape;264;g39bc9ec28ee_2_143:notes"/>
          <p:cNvSpPr txBox="1"/>
          <p:nvPr>
            <p:ph idx="1" type="body"/>
          </p:nvPr>
        </p:nvSpPr>
        <p:spPr>
          <a:xfrm>
            <a:off x="894522" y="4310743"/>
            <a:ext cx="7156174" cy="35269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g39bc9ec28ee_2_143:notes"/>
          <p:cNvSpPr txBox="1"/>
          <p:nvPr>
            <p:ph idx="12" type="sldNum"/>
          </p:nvPr>
        </p:nvSpPr>
        <p:spPr>
          <a:xfrm>
            <a:off x="5066887" y="8507964"/>
            <a:ext cx="3876261" cy="44942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39bc9ec28ee_2_147:notes"/>
          <p:cNvSpPr/>
          <p:nvPr>
            <p:ph idx="2" type="sldImg"/>
          </p:nvPr>
        </p:nvSpPr>
        <p:spPr>
          <a:xfrm>
            <a:off x="889654" y="1119673"/>
            <a:ext cx="7165910" cy="302311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0" name="Google Shape;270;g39bc9ec28ee_2_147:notes"/>
          <p:cNvSpPr txBox="1"/>
          <p:nvPr>
            <p:ph idx="1" type="body"/>
          </p:nvPr>
        </p:nvSpPr>
        <p:spPr>
          <a:xfrm>
            <a:off x="894522" y="4310743"/>
            <a:ext cx="7156174" cy="35269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g39bc9ec28ee_2_147:notes"/>
          <p:cNvSpPr txBox="1"/>
          <p:nvPr>
            <p:ph idx="12" type="sldNum"/>
          </p:nvPr>
        </p:nvSpPr>
        <p:spPr>
          <a:xfrm>
            <a:off x="5066887" y="8507964"/>
            <a:ext cx="3876261" cy="44942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39bc9ec28ee_2_151:notes"/>
          <p:cNvSpPr/>
          <p:nvPr>
            <p:ph idx="2" type="sldImg"/>
          </p:nvPr>
        </p:nvSpPr>
        <p:spPr>
          <a:xfrm>
            <a:off x="889654" y="1119673"/>
            <a:ext cx="7165910" cy="302311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6" name="Google Shape;276;g39bc9ec28ee_2_151:notes"/>
          <p:cNvSpPr txBox="1"/>
          <p:nvPr>
            <p:ph idx="1" type="body"/>
          </p:nvPr>
        </p:nvSpPr>
        <p:spPr>
          <a:xfrm>
            <a:off x="894522" y="4310743"/>
            <a:ext cx="7156174" cy="35269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g39bc9ec28ee_2_151:notes"/>
          <p:cNvSpPr txBox="1"/>
          <p:nvPr>
            <p:ph idx="12" type="sldNum"/>
          </p:nvPr>
        </p:nvSpPr>
        <p:spPr>
          <a:xfrm>
            <a:off x="5066887" y="8507964"/>
            <a:ext cx="3876261" cy="44942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39bc9ec28ee_2_155:notes"/>
          <p:cNvSpPr/>
          <p:nvPr>
            <p:ph idx="2" type="sldImg"/>
          </p:nvPr>
        </p:nvSpPr>
        <p:spPr>
          <a:xfrm>
            <a:off x="889654" y="1119673"/>
            <a:ext cx="7165910" cy="302311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2" name="Google Shape;282;g39bc9ec28ee_2_155:notes"/>
          <p:cNvSpPr txBox="1"/>
          <p:nvPr>
            <p:ph idx="1" type="body"/>
          </p:nvPr>
        </p:nvSpPr>
        <p:spPr>
          <a:xfrm>
            <a:off x="894522" y="4310743"/>
            <a:ext cx="7156174" cy="35269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g39bc9ec28ee_2_155:notes"/>
          <p:cNvSpPr txBox="1"/>
          <p:nvPr>
            <p:ph idx="12" type="sldNum"/>
          </p:nvPr>
        </p:nvSpPr>
        <p:spPr>
          <a:xfrm>
            <a:off x="5066887" y="8507964"/>
            <a:ext cx="3876261" cy="44942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9bc9ec28ee_2_15:notes"/>
          <p:cNvSpPr/>
          <p:nvPr>
            <p:ph idx="2" type="sldImg"/>
          </p:nvPr>
        </p:nvSpPr>
        <p:spPr>
          <a:xfrm>
            <a:off x="889654" y="1119673"/>
            <a:ext cx="7165910" cy="302311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" name="Google Shape;72;g39bc9ec28ee_2_15:notes"/>
          <p:cNvSpPr txBox="1"/>
          <p:nvPr>
            <p:ph idx="1" type="body"/>
          </p:nvPr>
        </p:nvSpPr>
        <p:spPr>
          <a:xfrm>
            <a:off x="894522" y="4310743"/>
            <a:ext cx="7156174" cy="35269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g39bc9ec28ee_2_15:notes"/>
          <p:cNvSpPr txBox="1"/>
          <p:nvPr>
            <p:ph idx="12" type="sldNum"/>
          </p:nvPr>
        </p:nvSpPr>
        <p:spPr>
          <a:xfrm>
            <a:off x="5066887" y="8507964"/>
            <a:ext cx="3876261" cy="44942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39bc9ec28ee_2_159:notes"/>
          <p:cNvSpPr/>
          <p:nvPr>
            <p:ph idx="2" type="sldImg"/>
          </p:nvPr>
        </p:nvSpPr>
        <p:spPr>
          <a:xfrm>
            <a:off x="889654" y="1119673"/>
            <a:ext cx="7165910" cy="302311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8" name="Google Shape;288;g39bc9ec28ee_2_159:notes"/>
          <p:cNvSpPr txBox="1"/>
          <p:nvPr>
            <p:ph idx="1" type="body"/>
          </p:nvPr>
        </p:nvSpPr>
        <p:spPr>
          <a:xfrm>
            <a:off x="894522" y="4310743"/>
            <a:ext cx="7156174" cy="35269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g39bc9ec28ee_2_159:notes"/>
          <p:cNvSpPr txBox="1"/>
          <p:nvPr>
            <p:ph idx="12" type="sldNum"/>
          </p:nvPr>
        </p:nvSpPr>
        <p:spPr>
          <a:xfrm>
            <a:off x="5066887" y="8507964"/>
            <a:ext cx="3876261" cy="44942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39bc9ec28ee_2_163:notes"/>
          <p:cNvSpPr/>
          <p:nvPr>
            <p:ph idx="2" type="sldImg"/>
          </p:nvPr>
        </p:nvSpPr>
        <p:spPr>
          <a:xfrm>
            <a:off x="889654" y="1119673"/>
            <a:ext cx="7165910" cy="302311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4" name="Google Shape;294;g39bc9ec28ee_2_163:notes"/>
          <p:cNvSpPr txBox="1"/>
          <p:nvPr>
            <p:ph idx="1" type="body"/>
          </p:nvPr>
        </p:nvSpPr>
        <p:spPr>
          <a:xfrm>
            <a:off x="894522" y="4310743"/>
            <a:ext cx="7156174" cy="35269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g39bc9ec28ee_2_163:notes"/>
          <p:cNvSpPr txBox="1"/>
          <p:nvPr>
            <p:ph idx="12" type="sldNum"/>
          </p:nvPr>
        </p:nvSpPr>
        <p:spPr>
          <a:xfrm>
            <a:off x="5066887" y="8507964"/>
            <a:ext cx="3876261" cy="44942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39bc9ec28ee_2_167:notes"/>
          <p:cNvSpPr/>
          <p:nvPr>
            <p:ph idx="2" type="sldImg"/>
          </p:nvPr>
        </p:nvSpPr>
        <p:spPr>
          <a:xfrm>
            <a:off x="889654" y="1119673"/>
            <a:ext cx="7165910" cy="302311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0" name="Google Shape;300;g39bc9ec28ee_2_167:notes"/>
          <p:cNvSpPr txBox="1"/>
          <p:nvPr>
            <p:ph idx="1" type="body"/>
          </p:nvPr>
        </p:nvSpPr>
        <p:spPr>
          <a:xfrm>
            <a:off x="894522" y="4310743"/>
            <a:ext cx="7156174" cy="35269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g39bc9ec28ee_2_167:notes"/>
          <p:cNvSpPr txBox="1"/>
          <p:nvPr>
            <p:ph idx="12" type="sldNum"/>
          </p:nvPr>
        </p:nvSpPr>
        <p:spPr>
          <a:xfrm>
            <a:off x="5066887" y="8507964"/>
            <a:ext cx="3876261" cy="44942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39bc9ec28ee_2_171:notes"/>
          <p:cNvSpPr/>
          <p:nvPr>
            <p:ph idx="2" type="sldImg"/>
          </p:nvPr>
        </p:nvSpPr>
        <p:spPr>
          <a:xfrm>
            <a:off x="889654" y="1119673"/>
            <a:ext cx="7165910" cy="302311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6" name="Google Shape;306;g39bc9ec28ee_2_171:notes"/>
          <p:cNvSpPr txBox="1"/>
          <p:nvPr>
            <p:ph idx="1" type="body"/>
          </p:nvPr>
        </p:nvSpPr>
        <p:spPr>
          <a:xfrm>
            <a:off x="894522" y="4310743"/>
            <a:ext cx="7156174" cy="35269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g39bc9ec28ee_2_171:notes"/>
          <p:cNvSpPr txBox="1"/>
          <p:nvPr>
            <p:ph idx="12" type="sldNum"/>
          </p:nvPr>
        </p:nvSpPr>
        <p:spPr>
          <a:xfrm>
            <a:off x="5066887" y="8507964"/>
            <a:ext cx="3876261" cy="44942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39bc9ec28ee_2_175:notes"/>
          <p:cNvSpPr/>
          <p:nvPr>
            <p:ph idx="2" type="sldImg"/>
          </p:nvPr>
        </p:nvSpPr>
        <p:spPr>
          <a:xfrm>
            <a:off x="889654" y="1119673"/>
            <a:ext cx="7165910" cy="302311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2" name="Google Shape;312;g39bc9ec28ee_2_175:notes"/>
          <p:cNvSpPr txBox="1"/>
          <p:nvPr>
            <p:ph idx="1" type="body"/>
          </p:nvPr>
        </p:nvSpPr>
        <p:spPr>
          <a:xfrm>
            <a:off x="894522" y="4310743"/>
            <a:ext cx="7156174" cy="35269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g39bc9ec28ee_2_175:notes"/>
          <p:cNvSpPr txBox="1"/>
          <p:nvPr>
            <p:ph idx="12" type="sldNum"/>
          </p:nvPr>
        </p:nvSpPr>
        <p:spPr>
          <a:xfrm>
            <a:off x="5066887" y="8507964"/>
            <a:ext cx="3876261" cy="44942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39bc9ec28ee_2_179:notes"/>
          <p:cNvSpPr/>
          <p:nvPr>
            <p:ph idx="2" type="sldImg"/>
          </p:nvPr>
        </p:nvSpPr>
        <p:spPr>
          <a:xfrm>
            <a:off x="889654" y="1119673"/>
            <a:ext cx="7165910" cy="302311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8" name="Google Shape;318;g39bc9ec28ee_2_179:notes"/>
          <p:cNvSpPr txBox="1"/>
          <p:nvPr>
            <p:ph idx="1" type="body"/>
          </p:nvPr>
        </p:nvSpPr>
        <p:spPr>
          <a:xfrm>
            <a:off x="894522" y="4310743"/>
            <a:ext cx="7156174" cy="35269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g39bc9ec28ee_2_179:notes"/>
          <p:cNvSpPr txBox="1"/>
          <p:nvPr>
            <p:ph idx="12" type="sldNum"/>
          </p:nvPr>
        </p:nvSpPr>
        <p:spPr>
          <a:xfrm>
            <a:off x="5066887" y="8507964"/>
            <a:ext cx="3876261" cy="44942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9bc9ec28ee_2_183:notes"/>
          <p:cNvSpPr/>
          <p:nvPr>
            <p:ph idx="2" type="sldImg"/>
          </p:nvPr>
        </p:nvSpPr>
        <p:spPr>
          <a:xfrm>
            <a:off x="889654" y="1119673"/>
            <a:ext cx="7165910" cy="302311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4" name="Google Shape;324;g39bc9ec28ee_2_183:notes"/>
          <p:cNvSpPr txBox="1"/>
          <p:nvPr>
            <p:ph idx="1" type="body"/>
          </p:nvPr>
        </p:nvSpPr>
        <p:spPr>
          <a:xfrm>
            <a:off x="894522" y="4310743"/>
            <a:ext cx="7156174" cy="35269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g39bc9ec28ee_2_183:notes"/>
          <p:cNvSpPr txBox="1"/>
          <p:nvPr>
            <p:ph idx="12" type="sldNum"/>
          </p:nvPr>
        </p:nvSpPr>
        <p:spPr>
          <a:xfrm>
            <a:off x="5066887" y="8507964"/>
            <a:ext cx="3876261" cy="44942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39bc9ec28ee_2_187:notes"/>
          <p:cNvSpPr/>
          <p:nvPr>
            <p:ph idx="2" type="sldImg"/>
          </p:nvPr>
        </p:nvSpPr>
        <p:spPr>
          <a:xfrm>
            <a:off x="889654" y="1119673"/>
            <a:ext cx="7165910" cy="302311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0" name="Google Shape;330;g39bc9ec28ee_2_187:notes"/>
          <p:cNvSpPr txBox="1"/>
          <p:nvPr>
            <p:ph idx="1" type="body"/>
          </p:nvPr>
        </p:nvSpPr>
        <p:spPr>
          <a:xfrm>
            <a:off x="894522" y="4310743"/>
            <a:ext cx="7156174" cy="35269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g39bc9ec28ee_2_187:notes"/>
          <p:cNvSpPr txBox="1"/>
          <p:nvPr>
            <p:ph idx="12" type="sldNum"/>
          </p:nvPr>
        </p:nvSpPr>
        <p:spPr>
          <a:xfrm>
            <a:off x="5066887" y="8507964"/>
            <a:ext cx="3876261" cy="44942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39bc9ec28ee_2_191:notes"/>
          <p:cNvSpPr/>
          <p:nvPr>
            <p:ph idx="2" type="sldImg"/>
          </p:nvPr>
        </p:nvSpPr>
        <p:spPr>
          <a:xfrm>
            <a:off x="889654" y="1119673"/>
            <a:ext cx="7165910" cy="302311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6" name="Google Shape;336;g39bc9ec28ee_2_191:notes"/>
          <p:cNvSpPr txBox="1"/>
          <p:nvPr>
            <p:ph idx="1" type="body"/>
          </p:nvPr>
        </p:nvSpPr>
        <p:spPr>
          <a:xfrm>
            <a:off x="894522" y="4310743"/>
            <a:ext cx="7156174" cy="35269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g39bc9ec28ee_2_191:notes"/>
          <p:cNvSpPr txBox="1"/>
          <p:nvPr>
            <p:ph idx="12" type="sldNum"/>
          </p:nvPr>
        </p:nvSpPr>
        <p:spPr>
          <a:xfrm>
            <a:off x="5066887" y="8507964"/>
            <a:ext cx="3876261" cy="44942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39bc9ec28ee_2_195:notes"/>
          <p:cNvSpPr/>
          <p:nvPr>
            <p:ph idx="2" type="sldImg"/>
          </p:nvPr>
        </p:nvSpPr>
        <p:spPr>
          <a:xfrm>
            <a:off x="889654" y="1119673"/>
            <a:ext cx="7165910" cy="302311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2" name="Google Shape;342;g39bc9ec28ee_2_195:notes"/>
          <p:cNvSpPr txBox="1"/>
          <p:nvPr>
            <p:ph idx="1" type="body"/>
          </p:nvPr>
        </p:nvSpPr>
        <p:spPr>
          <a:xfrm>
            <a:off x="894522" y="4310743"/>
            <a:ext cx="7156174" cy="35269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g39bc9ec28ee_2_195:notes"/>
          <p:cNvSpPr txBox="1"/>
          <p:nvPr>
            <p:ph idx="12" type="sldNum"/>
          </p:nvPr>
        </p:nvSpPr>
        <p:spPr>
          <a:xfrm>
            <a:off x="5066887" y="8507964"/>
            <a:ext cx="3876261" cy="44942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9bc9ec28ee_2_19:notes"/>
          <p:cNvSpPr/>
          <p:nvPr>
            <p:ph idx="2" type="sldImg"/>
          </p:nvPr>
        </p:nvSpPr>
        <p:spPr>
          <a:xfrm>
            <a:off x="889654" y="1119673"/>
            <a:ext cx="7165910" cy="302311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8" name="Google Shape;78;g39bc9ec28ee_2_19:notes"/>
          <p:cNvSpPr txBox="1"/>
          <p:nvPr>
            <p:ph idx="1" type="body"/>
          </p:nvPr>
        </p:nvSpPr>
        <p:spPr>
          <a:xfrm>
            <a:off x="894522" y="4310743"/>
            <a:ext cx="7156174" cy="35269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g39bc9ec28ee_2_19:notes"/>
          <p:cNvSpPr txBox="1"/>
          <p:nvPr>
            <p:ph idx="12" type="sldNum"/>
          </p:nvPr>
        </p:nvSpPr>
        <p:spPr>
          <a:xfrm>
            <a:off x="5066887" y="8507964"/>
            <a:ext cx="3876261" cy="44942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39bc9ec28ee_2_199:notes"/>
          <p:cNvSpPr/>
          <p:nvPr>
            <p:ph idx="2" type="sldImg"/>
          </p:nvPr>
        </p:nvSpPr>
        <p:spPr>
          <a:xfrm>
            <a:off x="889654" y="1119673"/>
            <a:ext cx="7165910" cy="302311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8" name="Google Shape;348;g39bc9ec28ee_2_199:notes"/>
          <p:cNvSpPr txBox="1"/>
          <p:nvPr>
            <p:ph idx="1" type="body"/>
          </p:nvPr>
        </p:nvSpPr>
        <p:spPr>
          <a:xfrm>
            <a:off x="894522" y="4310743"/>
            <a:ext cx="7156174" cy="35269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g39bc9ec28ee_2_199:notes"/>
          <p:cNvSpPr txBox="1"/>
          <p:nvPr>
            <p:ph idx="12" type="sldNum"/>
          </p:nvPr>
        </p:nvSpPr>
        <p:spPr>
          <a:xfrm>
            <a:off x="5066887" y="8507964"/>
            <a:ext cx="3876261" cy="44942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39bc9ec28ee_2_203:notes"/>
          <p:cNvSpPr/>
          <p:nvPr>
            <p:ph idx="2" type="sldImg"/>
          </p:nvPr>
        </p:nvSpPr>
        <p:spPr>
          <a:xfrm>
            <a:off x="889654" y="1119673"/>
            <a:ext cx="7165910" cy="302311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4" name="Google Shape;354;g39bc9ec28ee_2_203:notes"/>
          <p:cNvSpPr txBox="1"/>
          <p:nvPr>
            <p:ph idx="1" type="body"/>
          </p:nvPr>
        </p:nvSpPr>
        <p:spPr>
          <a:xfrm>
            <a:off x="894522" y="4310743"/>
            <a:ext cx="7156174" cy="35269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g39bc9ec28ee_2_203:notes"/>
          <p:cNvSpPr txBox="1"/>
          <p:nvPr>
            <p:ph idx="12" type="sldNum"/>
          </p:nvPr>
        </p:nvSpPr>
        <p:spPr>
          <a:xfrm>
            <a:off x="5066887" y="8507964"/>
            <a:ext cx="3876261" cy="44942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39bc9ec28ee_2_207:notes"/>
          <p:cNvSpPr/>
          <p:nvPr>
            <p:ph idx="2" type="sldImg"/>
          </p:nvPr>
        </p:nvSpPr>
        <p:spPr>
          <a:xfrm>
            <a:off x="889654" y="1119673"/>
            <a:ext cx="7165910" cy="302311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0" name="Google Shape;360;g39bc9ec28ee_2_207:notes"/>
          <p:cNvSpPr txBox="1"/>
          <p:nvPr>
            <p:ph idx="1" type="body"/>
          </p:nvPr>
        </p:nvSpPr>
        <p:spPr>
          <a:xfrm>
            <a:off x="894522" y="4310743"/>
            <a:ext cx="7156174" cy="35269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g39bc9ec28ee_2_207:notes"/>
          <p:cNvSpPr txBox="1"/>
          <p:nvPr>
            <p:ph idx="12" type="sldNum"/>
          </p:nvPr>
        </p:nvSpPr>
        <p:spPr>
          <a:xfrm>
            <a:off x="5066887" y="8507964"/>
            <a:ext cx="3876261" cy="44942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39bc9ec28ee_2_211:notes"/>
          <p:cNvSpPr/>
          <p:nvPr>
            <p:ph idx="2" type="sldImg"/>
          </p:nvPr>
        </p:nvSpPr>
        <p:spPr>
          <a:xfrm>
            <a:off x="889654" y="1119673"/>
            <a:ext cx="7165910" cy="302311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6" name="Google Shape;366;g39bc9ec28ee_2_211:notes"/>
          <p:cNvSpPr txBox="1"/>
          <p:nvPr>
            <p:ph idx="1" type="body"/>
          </p:nvPr>
        </p:nvSpPr>
        <p:spPr>
          <a:xfrm>
            <a:off x="894522" y="4310743"/>
            <a:ext cx="7156174" cy="35269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g39bc9ec28ee_2_211:notes"/>
          <p:cNvSpPr txBox="1"/>
          <p:nvPr>
            <p:ph idx="12" type="sldNum"/>
          </p:nvPr>
        </p:nvSpPr>
        <p:spPr>
          <a:xfrm>
            <a:off x="5066887" y="8507964"/>
            <a:ext cx="3876261" cy="44942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39bc9ec28ee_2_215:notes"/>
          <p:cNvSpPr/>
          <p:nvPr>
            <p:ph idx="2" type="sldImg"/>
          </p:nvPr>
        </p:nvSpPr>
        <p:spPr>
          <a:xfrm>
            <a:off x="889654" y="1119673"/>
            <a:ext cx="7165910" cy="302311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2" name="Google Shape;372;g39bc9ec28ee_2_215:notes"/>
          <p:cNvSpPr txBox="1"/>
          <p:nvPr>
            <p:ph idx="1" type="body"/>
          </p:nvPr>
        </p:nvSpPr>
        <p:spPr>
          <a:xfrm>
            <a:off x="894522" y="4310743"/>
            <a:ext cx="7156174" cy="35269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g39bc9ec28ee_2_215:notes"/>
          <p:cNvSpPr txBox="1"/>
          <p:nvPr>
            <p:ph idx="12" type="sldNum"/>
          </p:nvPr>
        </p:nvSpPr>
        <p:spPr>
          <a:xfrm>
            <a:off x="5066887" y="8507964"/>
            <a:ext cx="3876261" cy="44942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39bc9ec28ee_2_219:notes"/>
          <p:cNvSpPr/>
          <p:nvPr>
            <p:ph idx="2" type="sldImg"/>
          </p:nvPr>
        </p:nvSpPr>
        <p:spPr>
          <a:xfrm>
            <a:off x="889654" y="1119673"/>
            <a:ext cx="7165910" cy="302311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8" name="Google Shape;378;g39bc9ec28ee_2_219:notes"/>
          <p:cNvSpPr txBox="1"/>
          <p:nvPr>
            <p:ph idx="1" type="body"/>
          </p:nvPr>
        </p:nvSpPr>
        <p:spPr>
          <a:xfrm>
            <a:off x="894522" y="4310743"/>
            <a:ext cx="7156174" cy="35269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g39bc9ec28ee_2_219:notes"/>
          <p:cNvSpPr txBox="1"/>
          <p:nvPr>
            <p:ph idx="12" type="sldNum"/>
          </p:nvPr>
        </p:nvSpPr>
        <p:spPr>
          <a:xfrm>
            <a:off x="5066887" y="8507964"/>
            <a:ext cx="3876261" cy="44942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39bc9ec28ee_2_223:notes"/>
          <p:cNvSpPr/>
          <p:nvPr>
            <p:ph idx="2" type="sldImg"/>
          </p:nvPr>
        </p:nvSpPr>
        <p:spPr>
          <a:xfrm>
            <a:off x="889654" y="1119673"/>
            <a:ext cx="7165910" cy="302311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4" name="Google Shape;384;g39bc9ec28ee_2_223:notes"/>
          <p:cNvSpPr txBox="1"/>
          <p:nvPr>
            <p:ph idx="1" type="body"/>
          </p:nvPr>
        </p:nvSpPr>
        <p:spPr>
          <a:xfrm>
            <a:off x="894522" y="4310743"/>
            <a:ext cx="7156174" cy="35269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g39bc9ec28ee_2_223:notes"/>
          <p:cNvSpPr txBox="1"/>
          <p:nvPr>
            <p:ph idx="12" type="sldNum"/>
          </p:nvPr>
        </p:nvSpPr>
        <p:spPr>
          <a:xfrm>
            <a:off x="5066887" y="8507964"/>
            <a:ext cx="3876261" cy="44942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39bc9ec28ee_2_227:notes"/>
          <p:cNvSpPr/>
          <p:nvPr>
            <p:ph idx="2" type="sldImg"/>
          </p:nvPr>
        </p:nvSpPr>
        <p:spPr>
          <a:xfrm>
            <a:off x="889654" y="1119673"/>
            <a:ext cx="7165910" cy="302311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0" name="Google Shape;390;g39bc9ec28ee_2_227:notes"/>
          <p:cNvSpPr txBox="1"/>
          <p:nvPr>
            <p:ph idx="1" type="body"/>
          </p:nvPr>
        </p:nvSpPr>
        <p:spPr>
          <a:xfrm>
            <a:off x="894522" y="4310743"/>
            <a:ext cx="7156174" cy="35269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g39bc9ec28ee_2_227:notes"/>
          <p:cNvSpPr txBox="1"/>
          <p:nvPr>
            <p:ph idx="12" type="sldNum"/>
          </p:nvPr>
        </p:nvSpPr>
        <p:spPr>
          <a:xfrm>
            <a:off x="5066887" y="8507964"/>
            <a:ext cx="3876261" cy="44942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39bc9ec28ee_2_231:notes"/>
          <p:cNvSpPr/>
          <p:nvPr>
            <p:ph idx="2" type="sldImg"/>
          </p:nvPr>
        </p:nvSpPr>
        <p:spPr>
          <a:xfrm>
            <a:off x="889654" y="1119673"/>
            <a:ext cx="7165910" cy="302311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6" name="Google Shape;396;g39bc9ec28ee_2_231:notes"/>
          <p:cNvSpPr txBox="1"/>
          <p:nvPr>
            <p:ph idx="1" type="body"/>
          </p:nvPr>
        </p:nvSpPr>
        <p:spPr>
          <a:xfrm>
            <a:off x="894522" y="4310743"/>
            <a:ext cx="7156174" cy="35269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g39bc9ec28ee_2_231:notes"/>
          <p:cNvSpPr txBox="1"/>
          <p:nvPr>
            <p:ph idx="12" type="sldNum"/>
          </p:nvPr>
        </p:nvSpPr>
        <p:spPr>
          <a:xfrm>
            <a:off x="5066887" y="8507964"/>
            <a:ext cx="3876261" cy="44942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39bc9ec28ee_2_235:notes"/>
          <p:cNvSpPr/>
          <p:nvPr>
            <p:ph idx="2" type="sldImg"/>
          </p:nvPr>
        </p:nvSpPr>
        <p:spPr>
          <a:xfrm>
            <a:off x="889654" y="1119673"/>
            <a:ext cx="7165910" cy="302311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2" name="Google Shape;402;g39bc9ec28ee_2_235:notes"/>
          <p:cNvSpPr txBox="1"/>
          <p:nvPr>
            <p:ph idx="1" type="body"/>
          </p:nvPr>
        </p:nvSpPr>
        <p:spPr>
          <a:xfrm>
            <a:off x="894522" y="4310743"/>
            <a:ext cx="7156174" cy="35269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g39bc9ec28ee_2_235:notes"/>
          <p:cNvSpPr txBox="1"/>
          <p:nvPr>
            <p:ph idx="12" type="sldNum"/>
          </p:nvPr>
        </p:nvSpPr>
        <p:spPr>
          <a:xfrm>
            <a:off x="5066887" y="8507964"/>
            <a:ext cx="3876261" cy="44942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9bc9ec28ee_2_23:notes"/>
          <p:cNvSpPr/>
          <p:nvPr>
            <p:ph idx="2" type="sldImg"/>
          </p:nvPr>
        </p:nvSpPr>
        <p:spPr>
          <a:xfrm>
            <a:off x="889654" y="1119673"/>
            <a:ext cx="7165910" cy="302311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4" name="Google Shape;84;g39bc9ec28ee_2_23:notes"/>
          <p:cNvSpPr txBox="1"/>
          <p:nvPr>
            <p:ph idx="1" type="body"/>
          </p:nvPr>
        </p:nvSpPr>
        <p:spPr>
          <a:xfrm>
            <a:off x="894522" y="4310743"/>
            <a:ext cx="7156174" cy="35269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g39bc9ec28ee_2_23:notes"/>
          <p:cNvSpPr txBox="1"/>
          <p:nvPr>
            <p:ph idx="12" type="sldNum"/>
          </p:nvPr>
        </p:nvSpPr>
        <p:spPr>
          <a:xfrm>
            <a:off x="5066887" y="8507964"/>
            <a:ext cx="3876261" cy="44942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39bc9ec28ee_2_239:notes"/>
          <p:cNvSpPr/>
          <p:nvPr>
            <p:ph idx="2" type="sldImg"/>
          </p:nvPr>
        </p:nvSpPr>
        <p:spPr>
          <a:xfrm>
            <a:off x="889654" y="1119673"/>
            <a:ext cx="7165910" cy="302311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8" name="Google Shape;408;g39bc9ec28ee_2_239:notes"/>
          <p:cNvSpPr txBox="1"/>
          <p:nvPr>
            <p:ph idx="1" type="body"/>
          </p:nvPr>
        </p:nvSpPr>
        <p:spPr>
          <a:xfrm>
            <a:off x="894522" y="4310743"/>
            <a:ext cx="7156174" cy="35269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g39bc9ec28ee_2_239:notes"/>
          <p:cNvSpPr txBox="1"/>
          <p:nvPr>
            <p:ph idx="12" type="sldNum"/>
          </p:nvPr>
        </p:nvSpPr>
        <p:spPr>
          <a:xfrm>
            <a:off x="5066887" y="8507964"/>
            <a:ext cx="3876261" cy="44942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39bc9ec28ee_2_243:notes"/>
          <p:cNvSpPr/>
          <p:nvPr>
            <p:ph idx="2" type="sldImg"/>
          </p:nvPr>
        </p:nvSpPr>
        <p:spPr>
          <a:xfrm>
            <a:off x="889654" y="1119673"/>
            <a:ext cx="7165910" cy="302311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4" name="Google Shape;414;g39bc9ec28ee_2_243:notes"/>
          <p:cNvSpPr txBox="1"/>
          <p:nvPr>
            <p:ph idx="1" type="body"/>
          </p:nvPr>
        </p:nvSpPr>
        <p:spPr>
          <a:xfrm>
            <a:off x="894522" y="4310743"/>
            <a:ext cx="7156174" cy="35269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g39bc9ec28ee_2_243:notes"/>
          <p:cNvSpPr txBox="1"/>
          <p:nvPr>
            <p:ph idx="12" type="sldNum"/>
          </p:nvPr>
        </p:nvSpPr>
        <p:spPr>
          <a:xfrm>
            <a:off x="5066887" y="8507964"/>
            <a:ext cx="3876261" cy="44942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39bc9ec28ee_2_247:notes"/>
          <p:cNvSpPr/>
          <p:nvPr>
            <p:ph idx="2" type="sldImg"/>
          </p:nvPr>
        </p:nvSpPr>
        <p:spPr>
          <a:xfrm>
            <a:off x="889654" y="1119673"/>
            <a:ext cx="7165910" cy="302311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0" name="Google Shape;420;g39bc9ec28ee_2_247:notes"/>
          <p:cNvSpPr txBox="1"/>
          <p:nvPr>
            <p:ph idx="1" type="body"/>
          </p:nvPr>
        </p:nvSpPr>
        <p:spPr>
          <a:xfrm>
            <a:off x="894522" y="4310743"/>
            <a:ext cx="7156174" cy="35269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g39bc9ec28ee_2_247:notes"/>
          <p:cNvSpPr txBox="1"/>
          <p:nvPr>
            <p:ph idx="12" type="sldNum"/>
          </p:nvPr>
        </p:nvSpPr>
        <p:spPr>
          <a:xfrm>
            <a:off x="5066887" y="8507964"/>
            <a:ext cx="3876261" cy="44942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39bc9ec28ee_2_251:notes"/>
          <p:cNvSpPr/>
          <p:nvPr>
            <p:ph idx="2" type="sldImg"/>
          </p:nvPr>
        </p:nvSpPr>
        <p:spPr>
          <a:xfrm>
            <a:off x="889654" y="1119673"/>
            <a:ext cx="7165910" cy="302311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6" name="Google Shape;426;g39bc9ec28ee_2_251:notes"/>
          <p:cNvSpPr txBox="1"/>
          <p:nvPr>
            <p:ph idx="1" type="body"/>
          </p:nvPr>
        </p:nvSpPr>
        <p:spPr>
          <a:xfrm>
            <a:off x="894522" y="4310743"/>
            <a:ext cx="7156174" cy="35269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g39bc9ec28ee_2_251:notes"/>
          <p:cNvSpPr txBox="1"/>
          <p:nvPr>
            <p:ph idx="12" type="sldNum"/>
          </p:nvPr>
        </p:nvSpPr>
        <p:spPr>
          <a:xfrm>
            <a:off x="5066887" y="8507964"/>
            <a:ext cx="3876261" cy="44942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39bc9ec28ee_2_255:notes"/>
          <p:cNvSpPr/>
          <p:nvPr>
            <p:ph idx="2" type="sldImg"/>
          </p:nvPr>
        </p:nvSpPr>
        <p:spPr>
          <a:xfrm>
            <a:off x="889654" y="1119673"/>
            <a:ext cx="7165910" cy="302311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2" name="Google Shape;432;g39bc9ec28ee_2_255:notes"/>
          <p:cNvSpPr txBox="1"/>
          <p:nvPr>
            <p:ph idx="1" type="body"/>
          </p:nvPr>
        </p:nvSpPr>
        <p:spPr>
          <a:xfrm>
            <a:off x="894522" y="4310743"/>
            <a:ext cx="7156174" cy="35269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g39bc9ec28ee_2_255:notes"/>
          <p:cNvSpPr txBox="1"/>
          <p:nvPr>
            <p:ph idx="12" type="sldNum"/>
          </p:nvPr>
        </p:nvSpPr>
        <p:spPr>
          <a:xfrm>
            <a:off x="5066887" y="8507964"/>
            <a:ext cx="3876261" cy="44942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39bc9ec28ee_2_259:notes"/>
          <p:cNvSpPr/>
          <p:nvPr>
            <p:ph idx="2" type="sldImg"/>
          </p:nvPr>
        </p:nvSpPr>
        <p:spPr>
          <a:xfrm>
            <a:off x="889654" y="1119673"/>
            <a:ext cx="7165910" cy="302311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8" name="Google Shape;438;g39bc9ec28ee_2_259:notes"/>
          <p:cNvSpPr txBox="1"/>
          <p:nvPr>
            <p:ph idx="1" type="body"/>
          </p:nvPr>
        </p:nvSpPr>
        <p:spPr>
          <a:xfrm>
            <a:off x="894522" y="4310743"/>
            <a:ext cx="7156174" cy="35269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" name="Google Shape;439;g39bc9ec28ee_2_259:notes"/>
          <p:cNvSpPr txBox="1"/>
          <p:nvPr>
            <p:ph idx="12" type="sldNum"/>
          </p:nvPr>
        </p:nvSpPr>
        <p:spPr>
          <a:xfrm>
            <a:off x="5066887" y="8507964"/>
            <a:ext cx="3876261" cy="44942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39bc9ec28ee_2_263:notes"/>
          <p:cNvSpPr/>
          <p:nvPr>
            <p:ph idx="2" type="sldImg"/>
          </p:nvPr>
        </p:nvSpPr>
        <p:spPr>
          <a:xfrm>
            <a:off x="889654" y="1119673"/>
            <a:ext cx="7165910" cy="302311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4" name="Google Shape;444;g39bc9ec28ee_2_263:notes"/>
          <p:cNvSpPr txBox="1"/>
          <p:nvPr>
            <p:ph idx="1" type="body"/>
          </p:nvPr>
        </p:nvSpPr>
        <p:spPr>
          <a:xfrm>
            <a:off x="894522" y="4310743"/>
            <a:ext cx="7156174" cy="35269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Google Shape;445;g39bc9ec28ee_2_263:notes"/>
          <p:cNvSpPr txBox="1"/>
          <p:nvPr>
            <p:ph idx="12" type="sldNum"/>
          </p:nvPr>
        </p:nvSpPr>
        <p:spPr>
          <a:xfrm>
            <a:off x="5066887" y="8507964"/>
            <a:ext cx="3876261" cy="44942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39bc9ec28ee_2_267:notes"/>
          <p:cNvSpPr/>
          <p:nvPr>
            <p:ph idx="2" type="sldImg"/>
          </p:nvPr>
        </p:nvSpPr>
        <p:spPr>
          <a:xfrm>
            <a:off x="889654" y="1119673"/>
            <a:ext cx="7165910" cy="302311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0" name="Google Shape;450;g39bc9ec28ee_2_267:notes"/>
          <p:cNvSpPr txBox="1"/>
          <p:nvPr>
            <p:ph idx="1" type="body"/>
          </p:nvPr>
        </p:nvSpPr>
        <p:spPr>
          <a:xfrm>
            <a:off x="894522" y="4310743"/>
            <a:ext cx="7156174" cy="35269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1" name="Google Shape;451;g39bc9ec28ee_2_267:notes"/>
          <p:cNvSpPr txBox="1"/>
          <p:nvPr>
            <p:ph idx="12" type="sldNum"/>
          </p:nvPr>
        </p:nvSpPr>
        <p:spPr>
          <a:xfrm>
            <a:off x="5066887" y="8507964"/>
            <a:ext cx="3876261" cy="44942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39bc9ec28ee_2_271:notes"/>
          <p:cNvSpPr/>
          <p:nvPr>
            <p:ph idx="2" type="sldImg"/>
          </p:nvPr>
        </p:nvSpPr>
        <p:spPr>
          <a:xfrm>
            <a:off x="889654" y="1119673"/>
            <a:ext cx="7165910" cy="302311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6" name="Google Shape;456;g39bc9ec28ee_2_271:notes"/>
          <p:cNvSpPr txBox="1"/>
          <p:nvPr>
            <p:ph idx="1" type="body"/>
          </p:nvPr>
        </p:nvSpPr>
        <p:spPr>
          <a:xfrm>
            <a:off x="894522" y="4310743"/>
            <a:ext cx="7156174" cy="35269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g39bc9ec28ee_2_271:notes"/>
          <p:cNvSpPr txBox="1"/>
          <p:nvPr>
            <p:ph idx="12" type="sldNum"/>
          </p:nvPr>
        </p:nvSpPr>
        <p:spPr>
          <a:xfrm>
            <a:off x="5066887" y="8507964"/>
            <a:ext cx="3876261" cy="44942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39bc9ec28ee_2_275:notes"/>
          <p:cNvSpPr/>
          <p:nvPr>
            <p:ph idx="2" type="sldImg"/>
          </p:nvPr>
        </p:nvSpPr>
        <p:spPr>
          <a:xfrm>
            <a:off x="889654" y="1119673"/>
            <a:ext cx="7165910" cy="302311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2" name="Google Shape;462;g39bc9ec28ee_2_275:notes"/>
          <p:cNvSpPr txBox="1"/>
          <p:nvPr>
            <p:ph idx="1" type="body"/>
          </p:nvPr>
        </p:nvSpPr>
        <p:spPr>
          <a:xfrm>
            <a:off x="894522" y="4310743"/>
            <a:ext cx="7156174" cy="35269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3" name="Google Shape;463;g39bc9ec28ee_2_275:notes"/>
          <p:cNvSpPr txBox="1"/>
          <p:nvPr>
            <p:ph idx="12" type="sldNum"/>
          </p:nvPr>
        </p:nvSpPr>
        <p:spPr>
          <a:xfrm>
            <a:off x="5066887" y="8507964"/>
            <a:ext cx="3876261" cy="44942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9bc9ec28ee_2_27:notes"/>
          <p:cNvSpPr/>
          <p:nvPr>
            <p:ph idx="2" type="sldImg"/>
          </p:nvPr>
        </p:nvSpPr>
        <p:spPr>
          <a:xfrm>
            <a:off x="889654" y="1119673"/>
            <a:ext cx="7165910" cy="302311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0" name="Google Shape;90;g39bc9ec28ee_2_27:notes"/>
          <p:cNvSpPr txBox="1"/>
          <p:nvPr>
            <p:ph idx="1" type="body"/>
          </p:nvPr>
        </p:nvSpPr>
        <p:spPr>
          <a:xfrm>
            <a:off x="894522" y="4310743"/>
            <a:ext cx="7156174" cy="35269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g39bc9ec28ee_2_27:notes"/>
          <p:cNvSpPr txBox="1"/>
          <p:nvPr>
            <p:ph idx="12" type="sldNum"/>
          </p:nvPr>
        </p:nvSpPr>
        <p:spPr>
          <a:xfrm>
            <a:off x="5066887" y="8507964"/>
            <a:ext cx="3876261" cy="44942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39bc9ec28ee_2_279:notes"/>
          <p:cNvSpPr/>
          <p:nvPr>
            <p:ph idx="2" type="sldImg"/>
          </p:nvPr>
        </p:nvSpPr>
        <p:spPr>
          <a:xfrm>
            <a:off x="889654" y="1119673"/>
            <a:ext cx="7165910" cy="302311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8" name="Google Shape;468;g39bc9ec28ee_2_279:notes"/>
          <p:cNvSpPr txBox="1"/>
          <p:nvPr>
            <p:ph idx="1" type="body"/>
          </p:nvPr>
        </p:nvSpPr>
        <p:spPr>
          <a:xfrm>
            <a:off x="894522" y="4310743"/>
            <a:ext cx="7156174" cy="35269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g39bc9ec28ee_2_279:notes"/>
          <p:cNvSpPr txBox="1"/>
          <p:nvPr>
            <p:ph idx="12" type="sldNum"/>
          </p:nvPr>
        </p:nvSpPr>
        <p:spPr>
          <a:xfrm>
            <a:off x="5066887" y="8507964"/>
            <a:ext cx="3876261" cy="44942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39bc9ec28ee_2_283:notes"/>
          <p:cNvSpPr/>
          <p:nvPr>
            <p:ph idx="2" type="sldImg"/>
          </p:nvPr>
        </p:nvSpPr>
        <p:spPr>
          <a:xfrm>
            <a:off x="889654" y="1119673"/>
            <a:ext cx="7165910" cy="302311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4" name="Google Shape;474;g39bc9ec28ee_2_283:notes"/>
          <p:cNvSpPr txBox="1"/>
          <p:nvPr>
            <p:ph idx="1" type="body"/>
          </p:nvPr>
        </p:nvSpPr>
        <p:spPr>
          <a:xfrm>
            <a:off x="894522" y="4310743"/>
            <a:ext cx="7156174" cy="35269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g39bc9ec28ee_2_283:notes"/>
          <p:cNvSpPr txBox="1"/>
          <p:nvPr>
            <p:ph idx="12" type="sldNum"/>
          </p:nvPr>
        </p:nvSpPr>
        <p:spPr>
          <a:xfrm>
            <a:off x="5066887" y="8507964"/>
            <a:ext cx="3876261" cy="44942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39bc9ec28ee_2_287:notes"/>
          <p:cNvSpPr/>
          <p:nvPr>
            <p:ph idx="2" type="sldImg"/>
          </p:nvPr>
        </p:nvSpPr>
        <p:spPr>
          <a:xfrm>
            <a:off x="889654" y="1119673"/>
            <a:ext cx="7165910" cy="302311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0" name="Google Shape;480;g39bc9ec28ee_2_287:notes"/>
          <p:cNvSpPr txBox="1"/>
          <p:nvPr>
            <p:ph idx="1" type="body"/>
          </p:nvPr>
        </p:nvSpPr>
        <p:spPr>
          <a:xfrm>
            <a:off x="894522" y="4310743"/>
            <a:ext cx="7156174" cy="35269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" name="Google Shape;481;g39bc9ec28ee_2_287:notes"/>
          <p:cNvSpPr txBox="1"/>
          <p:nvPr>
            <p:ph idx="12" type="sldNum"/>
          </p:nvPr>
        </p:nvSpPr>
        <p:spPr>
          <a:xfrm>
            <a:off x="5066887" y="8507964"/>
            <a:ext cx="3876261" cy="44942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39bc9ec28ee_2_291:notes"/>
          <p:cNvSpPr/>
          <p:nvPr>
            <p:ph idx="2" type="sldImg"/>
          </p:nvPr>
        </p:nvSpPr>
        <p:spPr>
          <a:xfrm>
            <a:off x="889654" y="1119673"/>
            <a:ext cx="7165910" cy="302311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6" name="Google Shape;486;g39bc9ec28ee_2_291:notes"/>
          <p:cNvSpPr txBox="1"/>
          <p:nvPr>
            <p:ph idx="1" type="body"/>
          </p:nvPr>
        </p:nvSpPr>
        <p:spPr>
          <a:xfrm>
            <a:off x="894522" y="4310743"/>
            <a:ext cx="7156174" cy="35269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7" name="Google Shape;487;g39bc9ec28ee_2_291:notes"/>
          <p:cNvSpPr txBox="1"/>
          <p:nvPr>
            <p:ph idx="12" type="sldNum"/>
          </p:nvPr>
        </p:nvSpPr>
        <p:spPr>
          <a:xfrm>
            <a:off x="5066887" y="8507964"/>
            <a:ext cx="3876261" cy="44942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39bc9ec28ee_2_295:notes"/>
          <p:cNvSpPr/>
          <p:nvPr>
            <p:ph idx="2" type="sldImg"/>
          </p:nvPr>
        </p:nvSpPr>
        <p:spPr>
          <a:xfrm>
            <a:off x="889654" y="1119673"/>
            <a:ext cx="7165910" cy="302311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2" name="Google Shape;492;g39bc9ec28ee_2_295:notes"/>
          <p:cNvSpPr txBox="1"/>
          <p:nvPr>
            <p:ph idx="1" type="body"/>
          </p:nvPr>
        </p:nvSpPr>
        <p:spPr>
          <a:xfrm>
            <a:off x="894522" y="4310743"/>
            <a:ext cx="7156174" cy="35269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g39bc9ec28ee_2_295:notes"/>
          <p:cNvSpPr txBox="1"/>
          <p:nvPr>
            <p:ph idx="12" type="sldNum"/>
          </p:nvPr>
        </p:nvSpPr>
        <p:spPr>
          <a:xfrm>
            <a:off x="5066887" y="8507964"/>
            <a:ext cx="3876261" cy="44942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39bc9ec28ee_2_299:notes"/>
          <p:cNvSpPr/>
          <p:nvPr>
            <p:ph idx="2" type="sldImg"/>
          </p:nvPr>
        </p:nvSpPr>
        <p:spPr>
          <a:xfrm>
            <a:off x="889654" y="1119673"/>
            <a:ext cx="7165910" cy="302311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8" name="Google Shape;498;g39bc9ec28ee_2_299:notes"/>
          <p:cNvSpPr txBox="1"/>
          <p:nvPr>
            <p:ph idx="1" type="body"/>
          </p:nvPr>
        </p:nvSpPr>
        <p:spPr>
          <a:xfrm>
            <a:off x="894522" y="4310743"/>
            <a:ext cx="7156174" cy="35269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9" name="Google Shape;499;g39bc9ec28ee_2_299:notes"/>
          <p:cNvSpPr txBox="1"/>
          <p:nvPr>
            <p:ph idx="12" type="sldNum"/>
          </p:nvPr>
        </p:nvSpPr>
        <p:spPr>
          <a:xfrm>
            <a:off x="5066887" y="8507964"/>
            <a:ext cx="3876261" cy="44942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39bc9ec28ee_2_303:notes"/>
          <p:cNvSpPr/>
          <p:nvPr>
            <p:ph idx="2" type="sldImg"/>
          </p:nvPr>
        </p:nvSpPr>
        <p:spPr>
          <a:xfrm>
            <a:off x="889654" y="1119673"/>
            <a:ext cx="7165910" cy="302311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4" name="Google Shape;504;g39bc9ec28ee_2_303:notes"/>
          <p:cNvSpPr txBox="1"/>
          <p:nvPr>
            <p:ph idx="1" type="body"/>
          </p:nvPr>
        </p:nvSpPr>
        <p:spPr>
          <a:xfrm>
            <a:off x="894522" y="4310743"/>
            <a:ext cx="7156174" cy="35269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g39bc9ec28ee_2_303:notes"/>
          <p:cNvSpPr txBox="1"/>
          <p:nvPr>
            <p:ph idx="12" type="sldNum"/>
          </p:nvPr>
        </p:nvSpPr>
        <p:spPr>
          <a:xfrm>
            <a:off x="5066887" y="8507964"/>
            <a:ext cx="3876261" cy="44942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39bc9ec28ee_2_307:notes"/>
          <p:cNvSpPr/>
          <p:nvPr>
            <p:ph idx="2" type="sldImg"/>
          </p:nvPr>
        </p:nvSpPr>
        <p:spPr>
          <a:xfrm>
            <a:off x="889654" y="1119673"/>
            <a:ext cx="7165910" cy="302311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0" name="Google Shape;510;g39bc9ec28ee_2_307:notes"/>
          <p:cNvSpPr txBox="1"/>
          <p:nvPr>
            <p:ph idx="1" type="body"/>
          </p:nvPr>
        </p:nvSpPr>
        <p:spPr>
          <a:xfrm>
            <a:off x="894522" y="4310743"/>
            <a:ext cx="7156174" cy="35269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" name="Google Shape;511;g39bc9ec28ee_2_307:notes"/>
          <p:cNvSpPr txBox="1"/>
          <p:nvPr>
            <p:ph idx="12" type="sldNum"/>
          </p:nvPr>
        </p:nvSpPr>
        <p:spPr>
          <a:xfrm>
            <a:off x="5066887" y="8507964"/>
            <a:ext cx="3876261" cy="44942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39bc9ec28ee_2_311:notes"/>
          <p:cNvSpPr/>
          <p:nvPr>
            <p:ph idx="2" type="sldImg"/>
          </p:nvPr>
        </p:nvSpPr>
        <p:spPr>
          <a:xfrm>
            <a:off x="889654" y="1119673"/>
            <a:ext cx="7165910" cy="302311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6" name="Google Shape;516;g39bc9ec28ee_2_311:notes"/>
          <p:cNvSpPr txBox="1"/>
          <p:nvPr>
            <p:ph idx="1" type="body"/>
          </p:nvPr>
        </p:nvSpPr>
        <p:spPr>
          <a:xfrm>
            <a:off x="894522" y="4310743"/>
            <a:ext cx="7156174" cy="35269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" name="Google Shape;517;g39bc9ec28ee_2_311:notes"/>
          <p:cNvSpPr txBox="1"/>
          <p:nvPr>
            <p:ph idx="12" type="sldNum"/>
          </p:nvPr>
        </p:nvSpPr>
        <p:spPr>
          <a:xfrm>
            <a:off x="5066887" y="8507964"/>
            <a:ext cx="3876261" cy="44942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39bc9ec28ee_2_315:notes"/>
          <p:cNvSpPr/>
          <p:nvPr>
            <p:ph idx="2" type="sldImg"/>
          </p:nvPr>
        </p:nvSpPr>
        <p:spPr>
          <a:xfrm>
            <a:off x="889654" y="1119673"/>
            <a:ext cx="7165910" cy="302311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2" name="Google Shape;522;g39bc9ec28ee_2_315:notes"/>
          <p:cNvSpPr txBox="1"/>
          <p:nvPr>
            <p:ph idx="1" type="body"/>
          </p:nvPr>
        </p:nvSpPr>
        <p:spPr>
          <a:xfrm>
            <a:off x="894522" y="4310743"/>
            <a:ext cx="7156174" cy="35269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3" name="Google Shape;523;g39bc9ec28ee_2_315:notes"/>
          <p:cNvSpPr txBox="1"/>
          <p:nvPr>
            <p:ph idx="12" type="sldNum"/>
          </p:nvPr>
        </p:nvSpPr>
        <p:spPr>
          <a:xfrm>
            <a:off x="5066887" y="8507964"/>
            <a:ext cx="3876261" cy="44942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9bc9ec28ee_2_31:notes"/>
          <p:cNvSpPr/>
          <p:nvPr>
            <p:ph idx="2" type="sldImg"/>
          </p:nvPr>
        </p:nvSpPr>
        <p:spPr>
          <a:xfrm>
            <a:off x="889654" y="1119673"/>
            <a:ext cx="7165910" cy="302311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6" name="Google Shape;96;g39bc9ec28ee_2_31:notes"/>
          <p:cNvSpPr txBox="1"/>
          <p:nvPr>
            <p:ph idx="1" type="body"/>
          </p:nvPr>
        </p:nvSpPr>
        <p:spPr>
          <a:xfrm>
            <a:off x="894522" y="4310743"/>
            <a:ext cx="7156174" cy="35269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g39bc9ec28ee_2_31:notes"/>
          <p:cNvSpPr txBox="1"/>
          <p:nvPr>
            <p:ph idx="12" type="sldNum"/>
          </p:nvPr>
        </p:nvSpPr>
        <p:spPr>
          <a:xfrm>
            <a:off x="5066887" y="8507964"/>
            <a:ext cx="3876261" cy="44942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39bc9ec28ee_2_319:notes"/>
          <p:cNvSpPr/>
          <p:nvPr>
            <p:ph idx="2" type="sldImg"/>
          </p:nvPr>
        </p:nvSpPr>
        <p:spPr>
          <a:xfrm>
            <a:off x="889654" y="1119673"/>
            <a:ext cx="7165910" cy="302311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8" name="Google Shape;528;g39bc9ec28ee_2_319:notes"/>
          <p:cNvSpPr txBox="1"/>
          <p:nvPr>
            <p:ph idx="1" type="body"/>
          </p:nvPr>
        </p:nvSpPr>
        <p:spPr>
          <a:xfrm>
            <a:off x="894522" y="4310743"/>
            <a:ext cx="7156174" cy="35269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9" name="Google Shape;529;g39bc9ec28ee_2_319:notes"/>
          <p:cNvSpPr txBox="1"/>
          <p:nvPr>
            <p:ph idx="12" type="sldNum"/>
          </p:nvPr>
        </p:nvSpPr>
        <p:spPr>
          <a:xfrm>
            <a:off x="5066887" y="8507964"/>
            <a:ext cx="3876261" cy="44942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39bc9ec28ee_2_323:notes"/>
          <p:cNvSpPr/>
          <p:nvPr>
            <p:ph idx="2" type="sldImg"/>
          </p:nvPr>
        </p:nvSpPr>
        <p:spPr>
          <a:xfrm>
            <a:off x="889654" y="1119673"/>
            <a:ext cx="7165910" cy="302311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4" name="Google Shape;534;g39bc9ec28ee_2_323:notes"/>
          <p:cNvSpPr txBox="1"/>
          <p:nvPr>
            <p:ph idx="1" type="body"/>
          </p:nvPr>
        </p:nvSpPr>
        <p:spPr>
          <a:xfrm>
            <a:off x="894522" y="4310743"/>
            <a:ext cx="7156174" cy="35269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5" name="Google Shape;535;g39bc9ec28ee_2_323:notes"/>
          <p:cNvSpPr txBox="1"/>
          <p:nvPr>
            <p:ph idx="12" type="sldNum"/>
          </p:nvPr>
        </p:nvSpPr>
        <p:spPr>
          <a:xfrm>
            <a:off x="5066887" y="8507964"/>
            <a:ext cx="3876261" cy="44942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39bc9ec28ee_2_327:notes"/>
          <p:cNvSpPr/>
          <p:nvPr>
            <p:ph idx="2" type="sldImg"/>
          </p:nvPr>
        </p:nvSpPr>
        <p:spPr>
          <a:xfrm>
            <a:off x="889654" y="1119673"/>
            <a:ext cx="7165910" cy="302311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0" name="Google Shape;540;g39bc9ec28ee_2_327:notes"/>
          <p:cNvSpPr txBox="1"/>
          <p:nvPr>
            <p:ph idx="1" type="body"/>
          </p:nvPr>
        </p:nvSpPr>
        <p:spPr>
          <a:xfrm>
            <a:off x="894522" y="4310743"/>
            <a:ext cx="7156174" cy="35269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g39bc9ec28ee_2_327:notes"/>
          <p:cNvSpPr txBox="1"/>
          <p:nvPr>
            <p:ph idx="12" type="sldNum"/>
          </p:nvPr>
        </p:nvSpPr>
        <p:spPr>
          <a:xfrm>
            <a:off x="5066887" y="8507964"/>
            <a:ext cx="3876261" cy="44942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39bc9ec28ee_2_331:notes"/>
          <p:cNvSpPr/>
          <p:nvPr>
            <p:ph idx="2" type="sldImg"/>
          </p:nvPr>
        </p:nvSpPr>
        <p:spPr>
          <a:xfrm>
            <a:off x="889654" y="1119673"/>
            <a:ext cx="7165910" cy="302311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6" name="Google Shape;546;g39bc9ec28ee_2_331:notes"/>
          <p:cNvSpPr txBox="1"/>
          <p:nvPr>
            <p:ph idx="1" type="body"/>
          </p:nvPr>
        </p:nvSpPr>
        <p:spPr>
          <a:xfrm>
            <a:off x="894522" y="4310743"/>
            <a:ext cx="7156174" cy="35269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7" name="Google Shape;547;g39bc9ec28ee_2_331:notes"/>
          <p:cNvSpPr txBox="1"/>
          <p:nvPr>
            <p:ph idx="12" type="sldNum"/>
          </p:nvPr>
        </p:nvSpPr>
        <p:spPr>
          <a:xfrm>
            <a:off x="5066887" y="8507964"/>
            <a:ext cx="3876261" cy="44942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39bc9ec28ee_2_335:notes"/>
          <p:cNvSpPr/>
          <p:nvPr>
            <p:ph idx="2" type="sldImg"/>
          </p:nvPr>
        </p:nvSpPr>
        <p:spPr>
          <a:xfrm>
            <a:off x="889654" y="1119673"/>
            <a:ext cx="7165910" cy="302311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2" name="Google Shape;552;g39bc9ec28ee_2_335:notes"/>
          <p:cNvSpPr txBox="1"/>
          <p:nvPr>
            <p:ph idx="1" type="body"/>
          </p:nvPr>
        </p:nvSpPr>
        <p:spPr>
          <a:xfrm>
            <a:off x="894522" y="4310743"/>
            <a:ext cx="7156174" cy="35269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" name="Google Shape;553;g39bc9ec28ee_2_335:notes"/>
          <p:cNvSpPr txBox="1"/>
          <p:nvPr>
            <p:ph idx="12" type="sldNum"/>
          </p:nvPr>
        </p:nvSpPr>
        <p:spPr>
          <a:xfrm>
            <a:off x="5066887" y="8507964"/>
            <a:ext cx="3876261" cy="44942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39bc9ec28ee_2_339:notes"/>
          <p:cNvSpPr/>
          <p:nvPr>
            <p:ph idx="2" type="sldImg"/>
          </p:nvPr>
        </p:nvSpPr>
        <p:spPr>
          <a:xfrm>
            <a:off x="889654" y="1119673"/>
            <a:ext cx="7165910" cy="302311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8" name="Google Shape;558;g39bc9ec28ee_2_339:notes"/>
          <p:cNvSpPr txBox="1"/>
          <p:nvPr>
            <p:ph idx="1" type="body"/>
          </p:nvPr>
        </p:nvSpPr>
        <p:spPr>
          <a:xfrm>
            <a:off x="894522" y="4310743"/>
            <a:ext cx="7156174" cy="35269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g39bc9ec28ee_2_339:notes"/>
          <p:cNvSpPr txBox="1"/>
          <p:nvPr>
            <p:ph idx="12" type="sldNum"/>
          </p:nvPr>
        </p:nvSpPr>
        <p:spPr>
          <a:xfrm>
            <a:off x="5066887" y="8507964"/>
            <a:ext cx="3876261" cy="44942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39bc9ec28ee_2_343:notes"/>
          <p:cNvSpPr/>
          <p:nvPr>
            <p:ph idx="2" type="sldImg"/>
          </p:nvPr>
        </p:nvSpPr>
        <p:spPr>
          <a:xfrm>
            <a:off x="889654" y="1119673"/>
            <a:ext cx="7165910" cy="302311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4" name="Google Shape;564;g39bc9ec28ee_2_343:notes"/>
          <p:cNvSpPr txBox="1"/>
          <p:nvPr>
            <p:ph idx="1" type="body"/>
          </p:nvPr>
        </p:nvSpPr>
        <p:spPr>
          <a:xfrm>
            <a:off x="894522" y="4310743"/>
            <a:ext cx="7156174" cy="35269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5" name="Google Shape;565;g39bc9ec28ee_2_343:notes"/>
          <p:cNvSpPr txBox="1"/>
          <p:nvPr>
            <p:ph idx="12" type="sldNum"/>
          </p:nvPr>
        </p:nvSpPr>
        <p:spPr>
          <a:xfrm>
            <a:off x="5066887" y="8507964"/>
            <a:ext cx="3876261" cy="44942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39bc9ec28ee_2_347:notes"/>
          <p:cNvSpPr/>
          <p:nvPr>
            <p:ph idx="2" type="sldImg"/>
          </p:nvPr>
        </p:nvSpPr>
        <p:spPr>
          <a:xfrm>
            <a:off x="889654" y="1119673"/>
            <a:ext cx="7165910" cy="302311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0" name="Google Shape;570;g39bc9ec28ee_2_347:notes"/>
          <p:cNvSpPr txBox="1"/>
          <p:nvPr>
            <p:ph idx="1" type="body"/>
          </p:nvPr>
        </p:nvSpPr>
        <p:spPr>
          <a:xfrm>
            <a:off x="894522" y="4310743"/>
            <a:ext cx="7156174" cy="35269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1" name="Google Shape;571;g39bc9ec28ee_2_347:notes"/>
          <p:cNvSpPr txBox="1"/>
          <p:nvPr>
            <p:ph idx="12" type="sldNum"/>
          </p:nvPr>
        </p:nvSpPr>
        <p:spPr>
          <a:xfrm>
            <a:off x="5066887" y="8507964"/>
            <a:ext cx="3876261" cy="44942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39bc9ec28ee_2_351:notes"/>
          <p:cNvSpPr/>
          <p:nvPr>
            <p:ph idx="2" type="sldImg"/>
          </p:nvPr>
        </p:nvSpPr>
        <p:spPr>
          <a:xfrm>
            <a:off x="889654" y="1119673"/>
            <a:ext cx="7165910" cy="302311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6" name="Google Shape;576;g39bc9ec28ee_2_351:notes"/>
          <p:cNvSpPr txBox="1"/>
          <p:nvPr>
            <p:ph idx="1" type="body"/>
          </p:nvPr>
        </p:nvSpPr>
        <p:spPr>
          <a:xfrm>
            <a:off x="894522" y="4310743"/>
            <a:ext cx="7156174" cy="35269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" name="Google Shape;577;g39bc9ec28ee_2_351:notes"/>
          <p:cNvSpPr txBox="1"/>
          <p:nvPr>
            <p:ph idx="12" type="sldNum"/>
          </p:nvPr>
        </p:nvSpPr>
        <p:spPr>
          <a:xfrm>
            <a:off x="5066887" y="8507964"/>
            <a:ext cx="3876261" cy="44942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39bc9ec28ee_2_355:notes"/>
          <p:cNvSpPr/>
          <p:nvPr>
            <p:ph idx="2" type="sldImg"/>
          </p:nvPr>
        </p:nvSpPr>
        <p:spPr>
          <a:xfrm>
            <a:off x="889654" y="1119673"/>
            <a:ext cx="7165910" cy="302311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2" name="Google Shape;582;g39bc9ec28ee_2_355:notes"/>
          <p:cNvSpPr txBox="1"/>
          <p:nvPr>
            <p:ph idx="1" type="body"/>
          </p:nvPr>
        </p:nvSpPr>
        <p:spPr>
          <a:xfrm>
            <a:off x="894522" y="4310743"/>
            <a:ext cx="7156174" cy="35269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3" name="Google Shape;583;g39bc9ec28ee_2_355:notes"/>
          <p:cNvSpPr txBox="1"/>
          <p:nvPr>
            <p:ph idx="12" type="sldNum"/>
          </p:nvPr>
        </p:nvSpPr>
        <p:spPr>
          <a:xfrm>
            <a:off x="5066887" y="8507964"/>
            <a:ext cx="3876261" cy="44942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9bc9ec28ee_2_35:notes"/>
          <p:cNvSpPr/>
          <p:nvPr>
            <p:ph idx="2" type="sldImg"/>
          </p:nvPr>
        </p:nvSpPr>
        <p:spPr>
          <a:xfrm>
            <a:off x="889654" y="1119673"/>
            <a:ext cx="7165910" cy="302311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2" name="Google Shape;102;g39bc9ec28ee_2_35:notes"/>
          <p:cNvSpPr txBox="1"/>
          <p:nvPr>
            <p:ph idx="1" type="body"/>
          </p:nvPr>
        </p:nvSpPr>
        <p:spPr>
          <a:xfrm>
            <a:off x="894522" y="4310743"/>
            <a:ext cx="7156174" cy="35269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g39bc9ec28ee_2_35:notes"/>
          <p:cNvSpPr txBox="1"/>
          <p:nvPr>
            <p:ph idx="12" type="sldNum"/>
          </p:nvPr>
        </p:nvSpPr>
        <p:spPr>
          <a:xfrm>
            <a:off x="5066887" y="8507964"/>
            <a:ext cx="3876261" cy="44942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39bc9ec28ee_2_359:notes"/>
          <p:cNvSpPr/>
          <p:nvPr>
            <p:ph idx="2" type="sldImg"/>
          </p:nvPr>
        </p:nvSpPr>
        <p:spPr>
          <a:xfrm>
            <a:off x="889654" y="1119673"/>
            <a:ext cx="7165910" cy="302311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8" name="Google Shape;588;g39bc9ec28ee_2_359:notes"/>
          <p:cNvSpPr txBox="1"/>
          <p:nvPr>
            <p:ph idx="1" type="body"/>
          </p:nvPr>
        </p:nvSpPr>
        <p:spPr>
          <a:xfrm>
            <a:off x="894522" y="4310743"/>
            <a:ext cx="7156174" cy="35269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9" name="Google Shape;589;g39bc9ec28ee_2_359:notes"/>
          <p:cNvSpPr txBox="1"/>
          <p:nvPr>
            <p:ph idx="12" type="sldNum"/>
          </p:nvPr>
        </p:nvSpPr>
        <p:spPr>
          <a:xfrm>
            <a:off x="5066887" y="8507964"/>
            <a:ext cx="3876261" cy="44942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g39bc9ec28ee_2_363:notes"/>
          <p:cNvSpPr/>
          <p:nvPr>
            <p:ph idx="2" type="sldImg"/>
          </p:nvPr>
        </p:nvSpPr>
        <p:spPr>
          <a:xfrm>
            <a:off x="889654" y="1119673"/>
            <a:ext cx="7165910" cy="302311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4" name="Google Shape;594;g39bc9ec28ee_2_363:notes"/>
          <p:cNvSpPr txBox="1"/>
          <p:nvPr>
            <p:ph idx="1" type="body"/>
          </p:nvPr>
        </p:nvSpPr>
        <p:spPr>
          <a:xfrm>
            <a:off x="894522" y="4310743"/>
            <a:ext cx="7156174" cy="35269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5" name="Google Shape;595;g39bc9ec28ee_2_363:notes"/>
          <p:cNvSpPr txBox="1"/>
          <p:nvPr>
            <p:ph idx="12" type="sldNum"/>
          </p:nvPr>
        </p:nvSpPr>
        <p:spPr>
          <a:xfrm>
            <a:off x="5066887" y="8507964"/>
            <a:ext cx="3876261" cy="44942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39bc9ec28ee_2_367:notes"/>
          <p:cNvSpPr/>
          <p:nvPr>
            <p:ph idx="2" type="sldImg"/>
          </p:nvPr>
        </p:nvSpPr>
        <p:spPr>
          <a:xfrm>
            <a:off x="889654" y="1119673"/>
            <a:ext cx="7165910" cy="302311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0" name="Google Shape;600;g39bc9ec28ee_2_367:notes"/>
          <p:cNvSpPr txBox="1"/>
          <p:nvPr>
            <p:ph idx="1" type="body"/>
          </p:nvPr>
        </p:nvSpPr>
        <p:spPr>
          <a:xfrm>
            <a:off x="894522" y="4310743"/>
            <a:ext cx="7156174" cy="35269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1" name="Google Shape;601;g39bc9ec28ee_2_367:notes"/>
          <p:cNvSpPr txBox="1"/>
          <p:nvPr>
            <p:ph idx="12" type="sldNum"/>
          </p:nvPr>
        </p:nvSpPr>
        <p:spPr>
          <a:xfrm>
            <a:off x="5066887" y="8507964"/>
            <a:ext cx="3876261" cy="44942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39bc9ec28ee_2_371:notes"/>
          <p:cNvSpPr/>
          <p:nvPr>
            <p:ph idx="2" type="sldImg"/>
          </p:nvPr>
        </p:nvSpPr>
        <p:spPr>
          <a:xfrm>
            <a:off x="889654" y="1119673"/>
            <a:ext cx="7165910" cy="302311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6" name="Google Shape;606;g39bc9ec28ee_2_371:notes"/>
          <p:cNvSpPr txBox="1"/>
          <p:nvPr>
            <p:ph idx="1" type="body"/>
          </p:nvPr>
        </p:nvSpPr>
        <p:spPr>
          <a:xfrm>
            <a:off x="894522" y="4310743"/>
            <a:ext cx="7156174" cy="35269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7" name="Google Shape;607;g39bc9ec28ee_2_371:notes"/>
          <p:cNvSpPr txBox="1"/>
          <p:nvPr>
            <p:ph idx="12" type="sldNum"/>
          </p:nvPr>
        </p:nvSpPr>
        <p:spPr>
          <a:xfrm>
            <a:off x="5066887" y="8507964"/>
            <a:ext cx="3876261" cy="44942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39bc9ec28ee_2_375:notes"/>
          <p:cNvSpPr/>
          <p:nvPr>
            <p:ph idx="2" type="sldImg"/>
          </p:nvPr>
        </p:nvSpPr>
        <p:spPr>
          <a:xfrm>
            <a:off x="889654" y="1119673"/>
            <a:ext cx="7165910" cy="302311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2" name="Google Shape;612;g39bc9ec28ee_2_375:notes"/>
          <p:cNvSpPr txBox="1"/>
          <p:nvPr>
            <p:ph idx="1" type="body"/>
          </p:nvPr>
        </p:nvSpPr>
        <p:spPr>
          <a:xfrm>
            <a:off x="894522" y="4310743"/>
            <a:ext cx="7156174" cy="35269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3" name="Google Shape;613;g39bc9ec28ee_2_375:notes"/>
          <p:cNvSpPr txBox="1"/>
          <p:nvPr>
            <p:ph idx="12" type="sldNum"/>
          </p:nvPr>
        </p:nvSpPr>
        <p:spPr>
          <a:xfrm>
            <a:off x="5066887" y="8507964"/>
            <a:ext cx="3876261" cy="44942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39bc9ec28ee_2_379:notes"/>
          <p:cNvSpPr/>
          <p:nvPr>
            <p:ph idx="2" type="sldImg"/>
          </p:nvPr>
        </p:nvSpPr>
        <p:spPr>
          <a:xfrm>
            <a:off x="889654" y="1119673"/>
            <a:ext cx="7165910" cy="302311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8" name="Google Shape;618;g39bc9ec28ee_2_379:notes"/>
          <p:cNvSpPr txBox="1"/>
          <p:nvPr>
            <p:ph idx="1" type="body"/>
          </p:nvPr>
        </p:nvSpPr>
        <p:spPr>
          <a:xfrm>
            <a:off x="894522" y="4310743"/>
            <a:ext cx="7156174" cy="35269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9" name="Google Shape;619;g39bc9ec28ee_2_379:notes"/>
          <p:cNvSpPr txBox="1"/>
          <p:nvPr>
            <p:ph idx="12" type="sldNum"/>
          </p:nvPr>
        </p:nvSpPr>
        <p:spPr>
          <a:xfrm>
            <a:off x="5066887" y="8507964"/>
            <a:ext cx="3876261" cy="44942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39bc9ec28ee_2_383:notes"/>
          <p:cNvSpPr/>
          <p:nvPr>
            <p:ph idx="2" type="sldImg"/>
          </p:nvPr>
        </p:nvSpPr>
        <p:spPr>
          <a:xfrm>
            <a:off x="889654" y="1119673"/>
            <a:ext cx="7165910" cy="302311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4" name="Google Shape;624;g39bc9ec28ee_2_383:notes"/>
          <p:cNvSpPr txBox="1"/>
          <p:nvPr>
            <p:ph idx="1" type="body"/>
          </p:nvPr>
        </p:nvSpPr>
        <p:spPr>
          <a:xfrm>
            <a:off x="894522" y="4310743"/>
            <a:ext cx="7156174" cy="35269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5" name="Google Shape;625;g39bc9ec28ee_2_383:notes"/>
          <p:cNvSpPr txBox="1"/>
          <p:nvPr>
            <p:ph idx="12" type="sldNum"/>
          </p:nvPr>
        </p:nvSpPr>
        <p:spPr>
          <a:xfrm>
            <a:off x="5066887" y="8507964"/>
            <a:ext cx="3876261" cy="44942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39bc9ec28ee_2_387:notes"/>
          <p:cNvSpPr/>
          <p:nvPr>
            <p:ph idx="2" type="sldImg"/>
          </p:nvPr>
        </p:nvSpPr>
        <p:spPr>
          <a:xfrm>
            <a:off x="889654" y="1119673"/>
            <a:ext cx="7165910" cy="302311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0" name="Google Shape;630;g39bc9ec28ee_2_387:notes"/>
          <p:cNvSpPr txBox="1"/>
          <p:nvPr>
            <p:ph idx="1" type="body"/>
          </p:nvPr>
        </p:nvSpPr>
        <p:spPr>
          <a:xfrm>
            <a:off x="894522" y="4310743"/>
            <a:ext cx="7156174" cy="35269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1" name="Google Shape;631;g39bc9ec28ee_2_387:notes"/>
          <p:cNvSpPr txBox="1"/>
          <p:nvPr>
            <p:ph idx="12" type="sldNum"/>
          </p:nvPr>
        </p:nvSpPr>
        <p:spPr>
          <a:xfrm>
            <a:off x="5066887" y="8507964"/>
            <a:ext cx="3876261" cy="44942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39bc9ec28ee_2_391:notes"/>
          <p:cNvSpPr/>
          <p:nvPr>
            <p:ph idx="2" type="sldImg"/>
          </p:nvPr>
        </p:nvSpPr>
        <p:spPr>
          <a:xfrm>
            <a:off x="889654" y="1119673"/>
            <a:ext cx="7165910" cy="302311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6" name="Google Shape;636;g39bc9ec28ee_2_391:notes"/>
          <p:cNvSpPr txBox="1"/>
          <p:nvPr>
            <p:ph idx="1" type="body"/>
          </p:nvPr>
        </p:nvSpPr>
        <p:spPr>
          <a:xfrm>
            <a:off x="894522" y="4310743"/>
            <a:ext cx="7156174" cy="35269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7" name="Google Shape;637;g39bc9ec28ee_2_391:notes"/>
          <p:cNvSpPr txBox="1"/>
          <p:nvPr>
            <p:ph idx="12" type="sldNum"/>
          </p:nvPr>
        </p:nvSpPr>
        <p:spPr>
          <a:xfrm>
            <a:off x="5066887" y="8507964"/>
            <a:ext cx="3876261" cy="44942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g39bc9ec28ee_2_395:notes"/>
          <p:cNvSpPr/>
          <p:nvPr>
            <p:ph idx="2" type="sldImg"/>
          </p:nvPr>
        </p:nvSpPr>
        <p:spPr>
          <a:xfrm>
            <a:off x="889654" y="1119673"/>
            <a:ext cx="7165910" cy="302311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2" name="Google Shape;642;g39bc9ec28ee_2_395:notes"/>
          <p:cNvSpPr txBox="1"/>
          <p:nvPr>
            <p:ph idx="1" type="body"/>
          </p:nvPr>
        </p:nvSpPr>
        <p:spPr>
          <a:xfrm>
            <a:off x="894522" y="4310743"/>
            <a:ext cx="7156174" cy="35269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3" name="Google Shape;643;g39bc9ec28ee_2_395:notes"/>
          <p:cNvSpPr txBox="1"/>
          <p:nvPr>
            <p:ph idx="12" type="sldNum"/>
          </p:nvPr>
        </p:nvSpPr>
        <p:spPr>
          <a:xfrm>
            <a:off x="5066887" y="8507964"/>
            <a:ext cx="3876261" cy="44942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106.png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1.xml"/><Relationship Id="rId3" Type="http://schemas.openxmlformats.org/officeDocument/2006/relationships/image" Target="../media/image97.png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2.xml"/><Relationship Id="rId3" Type="http://schemas.openxmlformats.org/officeDocument/2006/relationships/image" Target="../media/image102.png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3.xml"/><Relationship Id="rId3" Type="http://schemas.openxmlformats.org/officeDocument/2006/relationships/image" Target="../media/image98.png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4.xml"/><Relationship Id="rId3" Type="http://schemas.openxmlformats.org/officeDocument/2006/relationships/image" Target="../media/image108.png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5.xml"/><Relationship Id="rId3" Type="http://schemas.openxmlformats.org/officeDocument/2006/relationships/image" Target="../media/image105.png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6.xml"/><Relationship Id="rId3" Type="http://schemas.openxmlformats.org/officeDocument/2006/relationships/image" Target="../media/image107.png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7.xml"/><Relationship Id="rId3" Type="http://schemas.openxmlformats.org/officeDocument/2006/relationships/image" Target="../media/image100.png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8.xml"/><Relationship Id="rId3" Type="http://schemas.openxmlformats.org/officeDocument/2006/relationships/image" Target="../media/image103.png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9.xml"/><Relationship Id="rId3" Type="http://schemas.openxmlformats.org/officeDocument/2006/relationships/image" Target="../media/image10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png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0.xml"/><Relationship Id="rId3" Type="http://schemas.openxmlformats.org/officeDocument/2006/relationships/image" Target="../media/image109.png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1.xml"/><Relationship Id="rId3" Type="http://schemas.openxmlformats.org/officeDocument/2006/relationships/image" Target="../media/image116.png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2.xml"/><Relationship Id="rId3" Type="http://schemas.openxmlformats.org/officeDocument/2006/relationships/image" Target="../media/image112.png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3.xml"/><Relationship Id="rId3" Type="http://schemas.openxmlformats.org/officeDocument/2006/relationships/image" Target="../media/image113.png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4.xml"/><Relationship Id="rId3" Type="http://schemas.openxmlformats.org/officeDocument/2006/relationships/image" Target="../media/image114.png"/></Relationships>
</file>

<file path=ppt/slides/_rels/slide1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5.xml"/><Relationship Id="rId3" Type="http://schemas.openxmlformats.org/officeDocument/2006/relationships/image" Target="../media/image115.png"/></Relationships>
</file>

<file path=ppt/slides/_rels/slide1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6.xml"/><Relationship Id="rId3" Type="http://schemas.openxmlformats.org/officeDocument/2006/relationships/image" Target="../media/image115.png"/></Relationships>
</file>

<file path=ppt/slides/_rels/slide1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7.xml"/><Relationship Id="rId3" Type="http://schemas.openxmlformats.org/officeDocument/2006/relationships/image" Target="../media/image129.png"/></Relationships>
</file>

<file path=ppt/slides/_rels/slide1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8.xml"/><Relationship Id="rId3" Type="http://schemas.openxmlformats.org/officeDocument/2006/relationships/image" Target="../media/image132.png"/></Relationships>
</file>

<file path=ppt/slides/_rels/slide1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9.xml"/><Relationship Id="rId3" Type="http://schemas.openxmlformats.org/officeDocument/2006/relationships/image" Target="../media/image11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/Relationships>
</file>

<file path=ppt/slides/_rels/slide1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0.xml"/><Relationship Id="rId3" Type="http://schemas.openxmlformats.org/officeDocument/2006/relationships/image" Target="../media/image125.png"/></Relationships>
</file>

<file path=ppt/slides/_rels/slide1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1.xml"/><Relationship Id="rId3" Type="http://schemas.openxmlformats.org/officeDocument/2006/relationships/image" Target="../media/image122.png"/></Relationships>
</file>

<file path=ppt/slides/_rels/slide1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2.xml"/><Relationship Id="rId3" Type="http://schemas.openxmlformats.org/officeDocument/2006/relationships/image" Target="../media/image124.png"/></Relationships>
</file>

<file path=ppt/slides/_rels/slide1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3.xml"/><Relationship Id="rId3" Type="http://schemas.openxmlformats.org/officeDocument/2006/relationships/image" Target="../media/image123.png"/></Relationships>
</file>

<file path=ppt/slides/_rels/slide1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4.xml"/><Relationship Id="rId3" Type="http://schemas.openxmlformats.org/officeDocument/2006/relationships/image" Target="../media/image121.png"/></Relationships>
</file>

<file path=ppt/slides/_rels/slide1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5.xml"/><Relationship Id="rId3" Type="http://schemas.openxmlformats.org/officeDocument/2006/relationships/image" Target="../media/image117.png"/></Relationships>
</file>

<file path=ppt/slides/_rels/slide1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6.xml"/><Relationship Id="rId3" Type="http://schemas.openxmlformats.org/officeDocument/2006/relationships/image" Target="../media/image130.png"/></Relationships>
</file>

<file path=ppt/slides/_rels/slide1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7.xml"/><Relationship Id="rId3" Type="http://schemas.openxmlformats.org/officeDocument/2006/relationships/image" Target="../media/image126.png"/></Relationships>
</file>

<file path=ppt/slides/_rels/slide1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8.xml"/><Relationship Id="rId3" Type="http://schemas.openxmlformats.org/officeDocument/2006/relationships/image" Target="../media/image127.png"/></Relationships>
</file>

<file path=ppt/slides/_rels/slide1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9.xml"/><Relationship Id="rId3" Type="http://schemas.openxmlformats.org/officeDocument/2006/relationships/image" Target="../media/image11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/Relationships>
</file>

<file path=ppt/slides/_rels/slide1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0.xml"/><Relationship Id="rId3" Type="http://schemas.openxmlformats.org/officeDocument/2006/relationships/image" Target="../media/image120.png"/></Relationships>
</file>

<file path=ppt/slides/_rels/slide1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1.xml"/><Relationship Id="rId3" Type="http://schemas.openxmlformats.org/officeDocument/2006/relationships/image" Target="../media/image128.png"/></Relationships>
</file>

<file path=ppt/slides/_rels/slide1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2.xml"/><Relationship Id="rId3" Type="http://schemas.openxmlformats.org/officeDocument/2006/relationships/image" Target="../media/image13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9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4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6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8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1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3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9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6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8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3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76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56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7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6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5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58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51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50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59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49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48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64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52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54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5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55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57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77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60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61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68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65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63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71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7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67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62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66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70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69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79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72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75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74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7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101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92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85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81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83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80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82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91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84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8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pn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82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96.pn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88.png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90.png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104.png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99.png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89.png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93.png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94.png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9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1000">
                <a:solidFill>
                  <a:schemeClr val="lt2"/>
                </a:solidFill>
              </a:rPr>
              <a:t>‹#›</a:t>
            </a:fld>
            <a:endParaRPr sz="10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11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1000">
                <a:solidFill>
                  <a:schemeClr val="lt2"/>
                </a:solidFill>
              </a:rPr>
              <a:t>‹#›</a:t>
            </a:fld>
            <a:endParaRPr sz="10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11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1000">
                <a:solidFill>
                  <a:schemeClr val="lt2"/>
                </a:solidFill>
              </a:rPr>
              <a:t>‹#›</a:t>
            </a:fld>
            <a:endParaRPr sz="10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1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1000">
                <a:solidFill>
                  <a:schemeClr val="lt2"/>
                </a:solidFill>
              </a:rPr>
              <a:t>‹#›</a:t>
            </a:fld>
            <a:endParaRPr sz="10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11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1000">
                <a:solidFill>
                  <a:schemeClr val="lt2"/>
                </a:solidFill>
              </a:rPr>
              <a:t>‹#›</a:t>
            </a:fld>
            <a:endParaRPr sz="10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11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1000">
                <a:solidFill>
                  <a:schemeClr val="lt2"/>
                </a:solidFill>
              </a:rPr>
              <a:t>‹#›</a:t>
            </a:fld>
            <a:endParaRPr sz="10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11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1000">
                <a:solidFill>
                  <a:schemeClr val="lt2"/>
                </a:solidFill>
              </a:rPr>
              <a:t>‹#›</a:t>
            </a:fld>
            <a:endParaRPr sz="10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11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1000">
                <a:solidFill>
                  <a:schemeClr val="lt2"/>
                </a:solidFill>
              </a:rPr>
              <a:t>‹#›</a:t>
            </a:fld>
            <a:endParaRPr sz="10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12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1000">
                <a:solidFill>
                  <a:schemeClr val="lt2"/>
                </a:solidFill>
              </a:rPr>
              <a:t>‹#›</a:t>
            </a:fld>
            <a:endParaRPr sz="10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12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1000">
                <a:solidFill>
                  <a:schemeClr val="lt2"/>
                </a:solidFill>
              </a:rPr>
              <a:t>‹#›</a:t>
            </a:fld>
            <a:endParaRPr sz="10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12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1000">
                <a:solidFill>
                  <a:schemeClr val="lt2"/>
                </a:solidFill>
              </a:rPr>
              <a:t>‹#›</a:t>
            </a:fld>
            <a:endParaRPr sz="10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1000">
                <a:solidFill>
                  <a:schemeClr val="lt2"/>
                </a:solidFill>
              </a:rPr>
              <a:t>‹#›</a:t>
            </a:fld>
            <a:endParaRPr sz="10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p12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1000">
                <a:solidFill>
                  <a:schemeClr val="lt2"/>
                </a:solidFill>
              </a:rPr>
              <a:t>‹#›</a:t>
            </a:fld>
            <a:endParaRPr sz="10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12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1000">
                <a:solidFill>
                  <a:schemeClr val="lt2"/>
                </a:solidFill>
              </a:rPr>
              <a:t>‹#›</a:t>
            </a:fld>
            <a:endParaRPr sz="10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12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1000">
                <a:solidFill>
                  <a:schemeClr val="lt2"/>
                </a:solidFill>
              </a:rPr>
              <a:t>‹#›</a:t>
            </a:fld>
            <a:endParaRPr sz="10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12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1000">
                <a:solidFill>
                  <a:schemeClr val="lt2"/>
                </a:solidFill>
              </a:rPr>
              <a:t>‹#›</a:t>
            </a:fld>
            <a:endParaRPr sz="10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12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1000">
                <a:solidFill>
                  <a:schemeClr val="lt2"/>
                </a:solidFill>
              </a:rPr>
              <a:t>‹#›</a:t>
            </a:fld>
            <a:endParaRPr sz="10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2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1000">
                <a:solidFill>
                  <a:schemeClr val="lt2"/>
                </a:solidFill>
              </a:rPr>
              <a:t>‹#›</a:t>
            </a:fld>
            <a:endParaRPr sz="10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p12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1000">
                <a:solidFill>
                  <a:schemeClr val="lt2"/>
                </a:solidFill>
              </a:rPr>
              <a:t>‹#›</a:t>
            </a:fld>
            <a:endParaRPr sz="10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13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1000">
                <a:solidFill>
                  <a:schemeClr val="lt2"/>
                </a:solidFill>
              </a:rPr>
              <a:t>‹#›</a:t>
            </a:fld>
            <a:endParaRPr sz="10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p13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1000">
                <a:solidFill>
                  <a:schemeClr val="lt2"/>
                </a:solidFill>
              </a:rPr>
              <a:t>‹#›</a:t>
            </a:fld>
            <a:endParaRPr sz="10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p13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1000">
                <a:solidFill>
                  <a:schemeClr val="lt2"/>
                </a:solidFill>
              </a:rPr>
              <a:t>‹#›</a:t>
            </a:fld>
            <a:endParaRPr sz="10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1000">
                <a:solidFill>
                  <a:schemeClr val="lt2"/>
                </a:solidFill>
              </a:rPr>
              <a:t>‹#›</a:t>
            </a:fld>
            <a:endParaRPr sz="10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13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1000">
                <a:solidFill>
                  <a:schemeClr val="lt2"/>
                </a:solidFill>
              </a:rPr>
              <a:t>‹#›</a:t>
            </a:fld>
            <a:endParaRPr sz="10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13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1000">
                <a:solidFill>
                  <a:schemeClr val="lt2"/>
                </a:solidFill>
              </a:rPr>
              <a:t>‹#›</a:t>
            </a:fld>
            <a:endParaRPr sz="10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82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p13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1000">
                <a:solidFill>
                  <a:schemeClr val="lt2"/>
                </a:solidFill>
              </a:rPr>
              <a:t>‹#›</a:t>
            </a:fld>
            <a:endParaRPr sz="10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p13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1000">
                <a:solidFill>
                  <a:schemeClr val="lt2"/>
                </a:solidFill>
              </a:rPr>
              <a:t>‹#›</a:t>
            </a:fld>
            <a:endParaRPr sz="10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p13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1000">
                <a:solidFill>
                  <a:schemeClr val="lt2"/>
                </a:solidFill>
              </a:rPr>
              <a:t>‹#›</a:t>
            </a:fld>
            <a:endParaRPr sz="10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00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p13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1000">
                <a:solidFill>
                  <a:schemeClr val="lt2"/>
                </a:solidFill>
              </a:rPr>
              <a:t>‹#›</a:t>
            </a:fld>
            <a:endParaRPr sz="10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p13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1000">
                <a:solidFill>
                  <a:schemeClr val="lt2"/>
                </a:solidFill>
              </a:rPr>
              <a:t>‹#›</a:t>
            </a:fld>
            <a:endParaRPr sz="10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4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1000">
                <a:solidFill>
                  <a:schemeClr val="lt2"/>
                </a:solidFill>
              </a:rPr>
              <a:t>‹#›</a:t>
            </a:fld>
            <a:endParaRPr sz="10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18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p14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1000">
                <a:solidFill>
                  <a:schemeClr val="lt2"/>
                </a:solidFill>
              </a:rPr>
              <a:t>‹#›</a:t>
            </a:fld>
            <a:endParaRPr sz="10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24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p14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1000">
                <a:solidFill>
                  <a:schemeClr val="lt2"/>
                </a:solidFill>
              </a:rPr>
              <a:t>‹#›</a:t>
            </a:fld>
            <a:endParaRPr sz="10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1000">
                <a:solidFill>
                  <a:schemeClr val="lt2"/>
                </a:solidFill>
              </a:rPr>
              <a:t>‹#›</a:t>
            </a:fld>
            <a:endParaRPr sz="10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30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p14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1000">
                <a:solidFill>
                  <a:schemeClr val="lt2"/>
                </a:solidFill>
              </a:rPr>
              <a:t>‹#›</a:t>
            </a:fld>
            <a:endParaRPr sz="10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36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p14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1000">
                <a:solidFill>
                  <a:schemeClr val="lt2"/>
                </a:solidFill>
              </a:rPr>
              <a:t>‹#›</a:t>
            </a:fld>
            <a:endParaRPr sz="10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42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p14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1000">
                <a:solidFill>
                  <a:schemeClr val="lt2"/>
                </a:solidFill>
              </a:rPr>
              <a:t>‹#›</a:t>
            </a:fld>
            <a:endParaRPr sz="10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1000">
                <a:solidFill>
                  <a:schemeClr val="lt2"/>
                </a:solidFill>
              </a:rPr>
              <a:t>‹#›</a:t>
            </a:fld>
            <a:endParaRPr sz="10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1000">
                <a:solidFill>
                  <a:schemeClr val="lt2"/>
                </a:solidFill>
              </a:rPr>
              <a:t>‹#›</a:t>
            </a:fld>
            <a:endParaRPr sz="10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1000">
                <a:solidFill>
                  <a:schemeClr val="lt2"/>
                </a:solidFill>
              </a:rPr>
              <a:t>‹#›</a:t>
            </a:fld>
            <a:endParaRPr sz="10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1000">
                <a:solidFill>
                  <a:schemeClr val="lt2"/>
                </a:solidFill>
              </a:rPr>
              <a:t>‹#›</a:t>
            </a:fld>
            <a:endParaRPr sz="10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1000">
                <a:solidFill>
                  <a:schemeClr val="lt2"/>
                </a:solidFill>
              </a:rPr>
              <a:t>‹#›</a:t>
            </a:fld>
            <a:endParaRPr sz="10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1000">
                <a:solidFill>
                  <a:schemeClr val="lt2"/>
                </a:solidFill>
              </a:rPr>
              <a:t>‹#›</a:t>
            </a:fld>
            <a:endParaRPr sz="10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1000">
                <a:solidFill>
                  <a:schemeClr val="lt2"/>
                </a:solidFill>
              </a:rPr>
              <a:t>‹#›</a:t>
            </a:fld>
            <a:endParaRPr sz="10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1000">
                <a:solidFill>
                  <a:schemeClr val="lt2"/>
                </a:solidFill>
              </a:rPr>
              <a:t>‹#›</a:t>
            </a:fld>
            <a:endParaRPr sz="10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1000">
                <a:solidFill>
                  <a:schemeClr val="lt2"/>
                </a:solidFill>
              </a:rPr>
              <a:t>‹#›</a:t>
            </a:fld>
            <a:endParaRPr sz="10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1000">
                <a:solidFill>
                  <a:schemeClr val="lt2"/>
                </a:solidFill>
              </a:rPr>
              <a:t>‹#›</a:t>
            </a:fld>
            <a:endParaRPr sz="10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1000">
                <a:solidFill>
                  <a:schemeClr val="lt2"/>
                </a:solidFill>
              </a:rPr>
              <a:t>‹#›</a:t>
            </a:fld>
            <a:endParaRPr sz="10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1000">
                <a:solidFill>
                  <a:schemeClr val="lt2"/>
                </a:solidFill>
              </a:rPr>
              <a:t>‹#›</a:t>
            </a:fld>
            <a:endParaRPr sz="10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1000">
                <a:solidFill>
                  <a:schemeClr val="lt2"/>
                </a:solidFill>
              </a:rPr>
              <a:t>‹#›</a:t>
            </a:fld>
            <a:endParaRPr sz="10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1000">
                <a:solidFill>
                  <a:schemeClr val="lt2"/>
                </a:solidFill>
              </a:rPr>
              <a:t>‹#›</a:t>
            </a:fld>
            <a:endParaRPr sz="10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4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1000">
                <a:solidFill>
                  <a:schemeClr val="lt2"/>
                </a:solidFill>
              </a:rPr>
              <a:t>‹#›</a:t>
            </a:fld>
            <a:endParaRPr sz="10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4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1000">
                <a:solidFill>
                  <a:schemeClr val="lt2"/>
                </a:solidFill>
              </a:rPr>
              <a:t>‹#›</a:t>
            </a:fld>
            <a:endParaRPr sz="10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4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1000">
                <a:solidFill>
                  <a:schemeClr val="lt2"/>
                </a:solidFill>
              </a:rPr>
              <a:t>‹#›</a:t>
            </a:fld>
            <a:endParaRPr sz="10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1000">
                <a:solidFill>
                  <a:schemeClr val="lt2"/>
                </a:solidFill>
              </a:rPr>
              <a:t>‹#›</a:t>
            </a:fld>
            <a:endParaRPr sz="10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4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1000">
                <a:solidFill>
                  <a:schemeClr val="lt2"/>
                </a:solidFill>
              </a:rPr>
              <a:t>‹#›</a:t>
            </a:fld>
            <a:endParaRPr sz="10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1000">
                <a:solidFill>
                  <a:schemeClr val="lt2"/>
                </a:solidFill>
              </a:rPr>
              <a:t>‹#›</a:t>
            </a:fld>
            <a:endParaRPr sz="10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1000">
                <a:solidFill>
                  <a:schemeClr val="lt2"/>
                </a:solidFill>
              </a:rPr>
              <a:t>‹#›</a:t>
            </a:fld>
            <a:endParaRPr sz="10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4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1000">
                <a:solidFill>
                  <a:schemeClr val="lt2"/>
                </a:solidFill>
              </a:rPr>
              <a:t>‹#›</a:t>
            </a:fld>
            <a:endParaRPr sz="10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4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1000">
                <a:solidFill>
                  <a:schemeClr val="lt2"/>
                </a:solidFill>
              </a:rPr>
              <a:t>‹#›</a:t>
            </a:fld>
            <a:endParaRPr sz="10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4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1000">
                <a:solidFill>
                  <a:schemeClr val="lt2"/>
                </a:solidFill>
              </a:rPr>
              <a:t>‹#›</a:t>
            </a:fld>
            <a:endParaRPr sz="10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1000">
                <a:solidFill>
                  <a:schemeClr val="lt2"/>
                </a:solidFill>
              </a:rPr>
              <a:t>‹#›</a:t>
            </a:fld>
            <a:endParaRPr sz="10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5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1000">
                <a:solidFill>
                  <a:schemeClr val="lt2"/>
                </a:solidFill>
              </a:rPr>
              <a:t>‹#›</a:t>
            </a:fld>
            <a:endParaRPr sz="10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5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1000">
                <a:solidFill>
                  <a:schemeClr val="lt2"/>
                </a:solidFill>
              </a:rPr>
              <a:t>‹#›</a:t>
            </a:fld>
            <a:endParaRPr sz="10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5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1000">
                <a:solidFill>
                  <a:schemeClr val="lt2"/>
                </a:solidFill>
              </a:rPr>
              <a:t>‹#›</a:t>
            </a:fld>
            <a:endParaRPr sz="10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1000">
                <a:solidFill>
                  <a:schemeClr val="lt2"/>
                </a:solidFill>
              </a:rPr>
              <a:t>‹#›</a:t>
            </a:fld>
            <a:endParaRPr sz="10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5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1000">
                <a:solidFill>
                  <a:schemeClr val="lt2"/>
                </a:solidFill>
              </a:rPr>
              <a:t>‹#›</a:t>
            </a:fld>
            <a:endParaRPr sz="10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5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1000">
                <a:solidFill>
                  <a:schemeClr val="lt2"/>
                </a:solidFill>
              </a:rPr>
              <a:t>‹#›</a:t>
            </a:fld>
            <a:endParaRPr sz="10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5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1000">
                <a:solidFill>
                  <a:schemeClr val="lt2"/>
                </a:solidFill>
              </a:rPr>
              <a:t>‹#›</a:t>
            </a:fld>
            <a:endParaRPr sz="10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5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1000">
                <a:solidFill>
                  <a:schemeClr val="lt2"/>
                </a:solidFill>
              </a:rPr>
              <a:t>‹#›</a:t>
            </a:fld>
            <a:endParaRPr sz="10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5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1000">
                <a:solidFill>
                  <a:schemeClr val="lt2"/>
                </a:solidFill>
              </a:rPr>
              <a:t>‹#›</a:t>
            </a:fld>
            <a:endParaRPr sz="10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5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1000">
                <a:solidFill>
                  <a:schemeClr val="lt2"/>
                </a:solidFill>
              </a:rPr>
              <a:t>‹#›</a:t>
            </a:fld>
            <a:endParaRPr sz="10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5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1000">
                <a:solidFill>
                  <a:schemeClr val="lt2"/>
                </a:solidFill>
              </a:rPr>
              <a:t>‹#›</a:t>
            </a:fld>
            <a:endParaRPr sz="10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6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1000">
                <a:solidFill>
                  <a:schemeClr val="lt2"/>
                </a:solidFill>
              </a:rPr>
              <a:t>‹#›</a:t>
            </a:fld>
            <a:endParaRPr sz="10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6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1000">
                <a:solidFill>
                  <a:schemeClr val="lt2"/>
                </a:solidFill>
              </a:rPr>
              <a:t>‹#›</a:t>
            </a:fld>
            <a:endParaRPr sz="10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6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1000">
                <a:solidFill>
                  <a:schemeClr val="lt2"/>
                </a:solidFill>
              </a:rPr>
              <a:t>‹#›</a:t>
            </a:fld>
            <a:endParaRPr sz="10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1000">
                <a:solidFill>
                  <a:schemeClr val="lt2"/>
                </a:solidFill>
              </a:rPr>
              <a:t>‹#›</a:t>
            </a:fld>
            <a:endParaRPr sz="10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6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1000">
                <a:solidFill>
                  <a:schemeClr val="lt2"/>
                </a:solidFill>
              </a:rPr>
              <a:t>‹#›</a:t>
            </a:fld>
            <a:endParaRPr sz="10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6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1000">
                <a:solidFill>
                  <a:schemeClr val="lt2"/>
                </a:solidFill>
              </a:rPr>
              <a:t>‹#›</a:t>
            </a:fld>
            <a:endParaRPr sz="10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6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1000">
                <a:solidFill>
                  <a:schemeClr val="lt2"/>
                </a:solidFill>
              </a:rPr>
              <a:t>‹#›</a:t>
            </a:fld>
            <a:endParaRPr sz="10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6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1000">
                <a:solidFill>
                  <a:schemeClr val="lt2"/>
                </a:solidFill>
              </a:rPr>
              <a:t>‹#›</a:t>
            </a:fld>
            <a:endParaRPr sz="10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6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1000">
                <a:solidFill>
                  <a:schemeClr val="lt2"/>
                </a:solidFill>
              </a:rPr>
              <a:t>‹#›</a:t>
            </a:fld>
            <a:endParaRPr sz="10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6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1000">
                <a:solidFill>
                  <a:schemeClr val="lt2"/>
                </a:solidFill>
              </a:rPr>
              <a:t>‹#›</a:t>
            </a:fld>
            <a:endParaRPr sz="10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6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1000">
                <a:solidFill>
                  <a:schemeClr val="lt2"/>
                </a:solidFill>
              </a:rPr>
              <a:t>‹#›</a:t>
            </a:fld>
            <a:endParaRPr sz="10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7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1000">
                <a:solidFill>
                  <a:schemeClr val="lt2"/>
                </a:solidFill>
              </a:rPr>
              <a:t>‹#›</a:t>
            </a:fld>
            <a:endParaRPr sz="10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7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1000">
                <a:solidFill>
                  <a:schemeClr val="lt2"/>
                </a:solidFill>
              </a:rPr>
              <a:t>‹#›</a:t>
            </a:fld>
            <a:endParaRPr sz="10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7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1000">
                <a:solidFill>
                  <a:schemeClr val="lt2"/>
                </a:solidFill>
              </a:rPr>
              <a:t>‹#›</a:t>
            </a:fld>
            <a:endParaRPr sz="10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1000">
                <a:solidFill>
                  <a:schemeClr val="lt2"/>
                </a:solidFill>
              </a:rPr>
              <a:t>‹#›</a:t>
            </a:fld>
            <a:endParaRPr sz="10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7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1000">
                <a:solidFill>
                  <a:schemeClr val="lt2"/>
                </a:solidFill>
              </a:rPr>
              <a:t>‹#›</a:t>
            </a:fld>
            <a:endParaRPr sz="10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7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1000">
                <a:solidFill>
                  <a:schemeClr val="lt2"/>
                </a:solidFill>
              </a:rPr>
              <a:t>‹#›</a:t>
            </a:fld>
            <a:endParaRPr sz="10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7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1000">
                <a:solidFill>
                  <a:schemeClr val="lt2"/>
                </a:solidFill>
              </a:rPr>
              <a:t>‹#›</a:t>
            </a:fld>
            <a:endParaRPr sz="10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7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1000">
                <a:solidFill>
                  <a:schemeClr val="lt2"/>
                </a:solidFill>
              </a:rPr>
              <a:t>‹#›</a:t>
            </a:fld>
            <a:endParaRPr sz="10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7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1000">
                <a:solidFill>
                  <a:schemeClr val="lt2"/>
                </a:solidFill>
              </a:rPr>
              <a:t>‹#›</a:t>
            </a:fld>
            <a:endParaRPr sz="10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7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1000">
                <a:solidFill>
                  <a:schemeClr val="lt2"/>
                </a:solidFill>
              </a:rPr>
              <a:t>‹#›</a:t>
            </a:fld>
            <a:endParaRPr sz="10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7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1000">
                <a:solidFill>
                  <a:schemeClr val="lt2"/>
                </a:solidFill>
              </a:rPr>
              <a:t>‹#›</a:t>
            </a:fld>
            <a:endParaRPr sz="10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8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1000">
                <a:solidFill>
                  <a:schemeClr val="lt2"/>
                </a:solidFill>
              </a:rPr>
              <a:t>‹#›</a:t>
            </a:fld>
            <a:endParaRPr sz="10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8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1000">
                <a:solidFill>
                  <a:schemeClr val="lt2"/>
                </a:solidFill>
              </a:rPr>
              <a:t>‹#›</a:t>
            </a:fld>
            <a:endParaRPr sz="10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8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1000">
                <a:solidFill>
                  <a:schemeClr val="lt2"/>
                </a:solidFill>
              </a:rPr>
              <a:t>‹#›</a:t>
            </a:fld>
            <a:endParaRPr sz="10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1000">
                <a:solidFill>
                  <a:schemeClr val="lt2"/>
                </a:solidFill>
              </a:rPr>
              <a:t>‹#›</a:t>
            </a:fld>
            <a:endParaRPr sz="10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8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1000">
                <a:solidFill>
                  <a:schemeClr val="lt2"/>
                </a:solidFill>
              </a:rPr>
              <a:t>‹#›</a:t>
            </a:fld>
            <a:endParaRPr sz="10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8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1000">
                <a:solidFill>
                  <a:schemeClr val="lt2"/>
                </a:solidFill>
              </a:rPr>
              <a:t>‹#›</a:t>
            </a:fld>
            <a:endParaRPr sz="10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8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1000">
                <a:solidFill>
                  <a:schemeClr val="lt2"/>
                </a:solidFill>
              </a:rPr>
              <a:t>‹#›</a:t>
            </a:fld>
            <a:endParaRPr sz="10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8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1000">
                <a:solidFill>
                  <a:schemeClr val="lt2"/>
                </a:solidFill>
              </a:rPr>
              <a:t>‹#›</a:t>
            </a:fld>
            <a:endParaRPr sz="10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8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1000">
                <a:solidFill>
                  <a:schemeClr val="lt2"/>
                </a:solidFill>
              </a:rPr>
              <a:t>‹#›</a:t>
            </a:fld>
            <a:endParaRPr sz="10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8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1000">
                <a:solidFill>
                  <a:schemeClr val="lt2"/>
                </a:solidFill>
              </a:rPr>
              <a:t>‹#›</a:t>
            </a:fld>
            <a:endParaRPr sz="10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1000">
                <a:solidFill>
                  <a:schemeClr val="lt2"/>
                </a:solidFill>
              </a:rPr>
              <a:t>‹#›</a:t>
            </a:fld>
            <a:endParaRPr sz="10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9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1000">
                <a:solidFill>
                  <a:schemeClr val="lt2"/>
                </a:solidFill>
              </a:rPr>
              <a:t>‹#›</a:t>
            </a:fld>
            <a:endParaRPr sz="10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9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1000">
                <a:solidFill>
                  <a:schemeClr val="lt2"/>
                </a:solidFill>
              </a:rPr>
              <a:t>‹#›</a:t>
            </a:fld>
            <a:endParaRPr sz="10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9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1000">
                <a:solidFill>
                  <a:schemeClr val="lt2"/>
                </a:solidFill>
              </a:rPr>
              <a:t>‹#›</a:t>
            </a:fld>
            <a:endParaRPr sz="10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1000">
                <a:solidFill>
                  <a:schemeClr val="lt2"/>
                </a:solidFill>
              </a:rPr>
              <a:t>‹#›</a:t>
            </a:fld>
            <a:endParaRPr sz="10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9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1000">
                <a:solidFill>
                  <a:schemeClr val="lt2"/>
                </a:solidFill>
              </a:rPr>
              <a:t>‹#›</a:t>
            </a:fld>
            <a:endParaRPr sz="10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9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1000">
                <a:solidFill>
                  <a:schemeClr val="lt2"/>
                </a:solidFill>
              </a:rPr>
              <a:t>‹#›</a:t>
            </a:fld>
            <a:endParaRPr sz="10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9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1000">
                <a:solidFill>
                  <a:schemeClr val="lt2"/>
                </a:solidFill>
              </a:rPr>
              <a:t>‹#›</a:t>
            </a:fld>
            <a:endParaRPr sz="10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9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1000">
                <a:solidFill>
                  <a:schemeClr val="lt2"/>
                </a:solidFill>
              </a:rPr>
              <a:t>‹#›</a:t>
            </a:fld>
            <a:endParaRPr sz="10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9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1000">
                <a:solidFill>
                  <a:schemeClr val="lt2"/>
                </a:solidFill>
              </a:rPr>
              <a:t>‹#›</a:t>
            </a:fld>
            <a:endParaRPr sz="10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9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1000">
                <a:solidFill>
                  <a:schemeClr val="lt2"/>
                </a:solidFill>
              </a:rPr>
              <a:t>‹#›</a:t>
            </a:fld>
            <a:endParaRPr sz="10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9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1000">
                <a:solidFill>
                  <a:schemeClr val="lt2"/>
                </a:solidFill>
              </a:rPr>
              <a:t>‹#›</a:t>
            </a:fld>
            <a:endParaRPr sz="10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10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1000">
                <a:solidFill>
                  <a:schemeClr val="lt2"/>
                </a:solidFill>
              </a:rPr>
              <a:t>‹#›</a:t>
            </a:fld>
            <a:endParaRPr sz="10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10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1000">
                <a:solidFill>
                  <a:schemeClr val="lt2"/>
                </a:solidFill>
              </a:rPr>
              <a:t>‹#›</a:t>
            </a:fld>
            <a:endParaRPr sz="10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10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1000">
                <a:solidFill>
                  <a:schemeClr val="lt2"/>
                </a:solidFill>
              </a:rPr>
              <a:t>‹#›</a:t>
            </a:fld>
            <a:endParaRPr sz="10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1000">
                <a:solidFill>
                  <a:schemeClr val="lt2"/>
                </a:solidFill>
              </a:rPr>
              <a:t>‹#›</a:t>
            </a:fld>
            <a:endParaRPr sz="10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10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1000">
                <a:solidFill>
                  <a:schemeClr val="lt2"/>
                </a:solidFill>
              </a:rPr>
              <a:t>‹#›</a:t>
            </a:fld>
            <a:endParaRPr sz="10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10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1000">
                <a:solidFill>
                  <a:schemeClr val="lt2"/>
                </a:solidFill>
              </a:rPr>
              <a:t>‹#›</a:t>
            </a:fld>
            <a:endParaRPr sz="10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10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1000">
                <a:solidFill>
                  <a:schemeClr val="lt2"/>
                </a:solidFill>
              </a:rPr>
              <a:t>‹#›</a:t>
            </a:fld>
            <a:endParaRPr sz="10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10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1000">
                <a:solidFill>
                  <a:schemeClr val="lt2"/>
                </a:solidFill>
              </a:rPr>
              <a:t>‹#›</a:t>
            </a:fld>
            <a:endParaRPr sz="10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10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1000">
                <a:solidFill>
                  <a:schemeClr val="lt2"/>
                </a:solidFill>
              </a:rPr>
              <a:t>‹#›</a:t>
            </a:fld>
            <a:endParaRPr sz="10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10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1000">
                <a:solidFill>
                  <a:schemeClr val="lt2"/>
                </a:solidFill>
              </a:rPr>
              <a:t>‹#›</a:t>
            </a:fld>
            <a:endParaRPr sz="10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10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1000">
                <a:solidFill>
                  <a:schemeClr val="lt2"/>
                </a:solidFill>
              </a:rPr>
              <a:t>‹#›</a:t>
            </a:fld>
            <a:endParaRPr sz="10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11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1000">
                <a:solidFill>
                  <a:schemeClr val="lt2"/>
                </a:solidFill>
              </a:rPr>
              <a:t>‹#›</a:t>
            </a:fld>
            <a:endParaRPr sz="10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11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1000">
                <a:solidFill>
                  <a:schemeClr val="lt2"/>
                </a:solidFill>
              </a:rPr>
              <a:t>‹#›</a:t>
            </a:fld>
            <a:endParaRPr sz="10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11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1000">
                <a:solidFill>
                  <a:schemeClr val="lt2"/>
                </a:solidFill>
              </a:rPr>
              <a:t>‹#›</a:t>
            </a:fld>
            <a:endParaRPr sz="10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